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986918"/>
    <a:srgbClr val="FFE07D"/>
    <a:srgbClr val="FBF6DD"/>
    <a:srgbClr val="E65F00"/>
    <a:srgbClr val="FF6969"/>
    <a:srgbClr val="820000"/>
    <a:srgbClr val="F46F02"/>
    <a:srgbClr val="FD8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8130" autoAdjust="0"/>
    <p:restoredTop sz="94660"/>
  </p:normalViewPr>
  <p:slideViewPr>
    <p:cSldViewPr>
      <p:cViewPr>
        <p:scale>
          <a:sx n="70" d="100"/>
          <a:sy n="70" d="100"/>
        </p:scale>
        <p:origin x="-188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Tesorero Municipal </a:t>
          </a:r>
          <a:r>
            <a:rPr lang="es-MX" b="1" dirty="0" smtClean="0">
              <a:solidFill>
                <a:schemeClr val="tx1"/>
              </a:solidFill>
            </a:rPr>
            <a:t>$48,600.00 mensuales</a:t>
          </a:r>
          <a:endParaRPr lang="es-MX" b="1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Contralor Municipal </a:t>
          </a:r>
          <a:r>
            <a:rPr lang="es-MX" b="1" dirty="0" smtClean="0">
              <a:solidFill>
                <a:schemeClr val="tx1"/>
              </a:solidFill>
            </a:rPr>
            <a:t>$20,456.00 </a:t>
          </a:r>
          <a:r>
            <a:rPr lang="es-MX" b="1" dirty="0">
              <a:solidFill>
                <a:schemeClr val="tx1"/>
              </a:solidFill>
            </a:rPr>
            <a:t>mensuales</a:t>
          </a: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Presidente Municipal </a:t>
          </a:r>
          <a:r>
            <a:rPr lang="es-MX" b="1" dirty="0" smtClean="0">
              <a:solidFill>
                <a:schemeClr val="tx1"/>
              </a:solidFill>
            </a:rPr>
            <a:t>$85,000.00 </a:t>
          </a:r>
          <a:r>
            <a:rPr lang="es-MX" b="1" dirty="0">
              <a:solidFill>
                <a:schemeClr val="tx1"/>
              </a:solidFill>
            </a:rPr>
            <a:t>mensuales</a:t>
          </a: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/>
            <a:t>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 custLinFactNeighborX="229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chemeClr val="tx1"/>
              </a:solidFill>
            </a:rPr>
            <a:t>Tesorero Municipal </a:t>
          </a:r>
          <a:r>
            <a:rPr lang="es-MX" sz="1600" b="1" kern="1200" dirty="0" smtClean="0">
              <a:solidFill>
                <a:schemeClr val="tx1"/>
              </a:solidFill>
            </a:rPr>
            <a:t>$48,600.00 mensuales</a:t>
          </a:r>
          <a:endParaRPr lang="es-MX" sz="1600" b="1" kern="1200" dirty="0">
            <a:solidFill>
              <a:schemeClr val="tx1"/>
            </a:solidFill>
          </a:endParaRP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chemeClr val="tx1"/>
              </a:solidFill>
            </a:rPr>
            <a:t>Contralor Municipal </a:t>
          </a:r>
          <a:r>
            <a:rPr lang="es-MX" sz="1600" b="1" kern="1200" dirty="0" smtClean="0">
              <a:solidFill>
                <a:schemeClr val="tx1"/>
              </a:solidFill>
            </a:rPr>
            <a:t>$20,456.00 </a:t>
          </a:r>
          <a:r>
            <a:rPr lang="es-MX" sz="1600" b="1" kern="1200" dirty="0">
              <a:solidFill>
                <a:schemeClr val="tx1"/>
              </a:solidFill>
            </a:rPr>
            <a:t>mensuales</a:t>
          </a: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chemeClr val="tx1"/>
              </a:solidFill>
            </a:rPr>
            <a:t>Presidente Municipal </a:t>
          </a:r>
          <a:r>
            <a:rPr lang="es-MX" sz="1600" b="1" kern="1200" dirty="0" smtClean="0">
              <a:solidFill>
                <a:schemeClr val="tx1"/>
              </a:solidFill>
            </a:rPr>
            <a:t>$85,000.00 </a:t>
          </a:r>
          <a:r>
            <a:rPr lang="es-MX" sz="1600" b="1" kern="1200" dirty="0">
              <a:solidFill>
                <a:schemeClr val="tx1"/>
              </a:solidFill>
            </a:rPr>
            <a:t>mensuales</a:t>
          </a: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514919" y="456953"/>
          <a:ext cx="4445346" cy="444534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Fortaleciendo las estructuras orgánicas y funcionales de las instituciones públicas.</a:t>
          </a:r>
          <a:endParaRPr lang="es-MX" sz="1400" kern="1200" dirty="0"/>
        </a:p>
      </dsp:txBody>
      <dsp:txXfrm>
        <a:off x="2857722" y="1398943"/>
        <a:ext cx="1587623" cy="1323019"/>
      </dsp:txXfrm>
    </dsp:sp>
    <dsp:sp modelId="{52690AB6-EB7B-487C-87C3-4C698DAFCA79}">
      <dsp:nvSpPr>
        <dsp:cNvPr id="0" name=""/>
        <dsp:cNvSpPr/>
      </dsp:nvSpPr>
      <dsp:spPr>
        <a:xfrm>
          <a:off x="423366" y="615716"/>
          <a:ext cx="4445346" cy="444534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Regulando el ciclo presupuestarios con base en los principios de eficiencia, transparencia y honradez.</a:t>
          </a:r>
          <a:endParaRPr lang="es-MX" sz="1400" kern="1200" dirty="0"/>
        </a:p>
      </dsp:txBody>
      <dsp:txXfrm>
        <a:off x="1481782" y="3499899"/>
        <a:ext cx="2381435" cy="1164257"/>
      </dsp:txXfrm>
    </dsp:sp>
    <dsp:sp modelId="{4BF6BA63-2240-4886-9519-36EEFFC728AF}">
      <dsp:nvSpPr>
        <dsp:cNvPr id="0" name=""/>
        <dsp:cNvSpPr/>
      </dsp:nvSpPr>
      <dsp:spPr>
        <a:xfrm>
          <a:off x="331813" y="456953"/>
          <a:ext cx="4445346" cy="444534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846732" y="1398943"/>
        <a:ext cx="1587623" cy="1323019"/>
      </dsp:txXfrm>
    </dsp:sp>
    <dsp:sp modelId="{4D0BB206-B87C-4ADE-AD56-C1237689E913}">
      <dsp:nvSpPr>
        <dsp:cNvPr id="0" name=""/>
        <dsp:cNvSpPr/>
      </dsp:nvSpPr>
      <dsp:spPr>
        <a:xfrm>
          <a:off x="251538" y="181765"/>
          <a:ext cx="4995722" cy="499572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48178" y="340246"/>
          <a:ext cx="4995722" cy="499572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56258" y="181765"/>
          <a:ext cx="4995722" cy="499572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20/12/2019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20/12/2019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20/12/2019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20/12/2019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20/12/2019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20/12/2019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20/12/2019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20/12/2019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20/12/2019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20/12/2019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20/12/2019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20/12/2019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20/12/2019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20/12/2019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icai.org.mx:8282/ipo/dependencia.php?dep=83#pageload" TargetMode="External"/><Relationship Id="rId2" Type="http://schemas.openxmlformats.org/officeDocument/2006/relationships/hyperlink" Target="https://www.nuevarosita.gob.mx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SAN JUAN DE SABINAS, </a:t>
            </a:r>
            <a:r>
              <a:rPr lang="es-MX" sz="3200" b="1" dirty="0">
                <a:latin typeface="Berlin Sans FB Demi" pitchFamily="34" charset="0"/>
              </a:rPr>
              <a:t>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300" b="1" dirty="0">
                <a:solidFill>
                  <a:schemeClr val="bg1"/>
                </a:solidFill>
                <a:latin typeface="Berlin Sans FB Demi" pitchFamily="34" charset="0"/>
              </a:rPr>
              <a:t>2020</a:t>
            </a:r>
            <a:endParaRPr lang="es-MX" sz="33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Clasificador por Objeto del Gasto permite la obtención de información para el análisis y seguimiento de la gestión financiera gubernamental, es considerada la clasificación operativa que permite conocer en qué se gasta, (base del registro de las transacciones económico-financieras) y a su vez permite cuantificar la demanda 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  <p:sp>
        <p:nvSpPr>
          <p:cNvPr id="7" name="Freeform 16">
            <a:extLst>
              <a:ext uri="{FF2B5EF4-FFF2-40B4-BE49-F238E27FC236}">
                <a16:creationId xmlns="" xmlns:a16="http://schemas.microsoft.com/office/drawing/2014/main" id="{D9AAF0D3-D11C-4D15-9CE9-751FFE8E637B}"/>
              </a:ext>
            </a:extLst>
          </p:cNvPr>
          <p:cNvSpPr>
            <a:spLocks noEditPoints="1"/>
          </p:cNvSpPr>
          <p:nvPr/>
        </p:nvSpPr>
        <p:spPr bwMode="auto">
          <a:xfrm>
            <a:off x="7003430" y="5312344"/>
            <a:ext cx="1112415" cy="1076626"/>
          </a:xfrm>
          <a:custGeom>
            <a:avLst/>
            <a:gdLst>
              <a:gd name="T0" fmla="*/ 3679 w 5975"/>
              <a:gd name="T1" fmla="*/ 5360 h 6223"/>
              <a:gd name="T2" fmla="*/ 3626 w 5975"/>
              <a:gd name="T3" fmla="*/ 5809 h 6223"/>
              <a:gd name="T4" fmla="*/ 3365 w 5975"/>
              <a:gd name="T5" fmla="*/ 6149 h 6223"/>
              <a:gd name="T6" fmla="*/ 2676 w 5975"/>
              <a:gd name="T7" fmla="*/ 6202 h 6223"/>
              <a:gd name="T8" fmla="*/ 2425 w 5975"/>
              <a:gd name="T9" fmla="*/ 5871 h 6223"/>
              <a:gd name="T10" fmla="*/ 2277 w 5975"/>
              <a:gd name="T11" fmla="*/ 5436 h 6223"/>
              <a:gd name="T12" fmla="*/ 2451 w 5975"/>
              <a:gd name="T13" fmla="*/ 5260 h 6223"/>
              <a:gd name="T14" fmla="*/ 5123 w 5975"/>
              <a:gd name="T15" fmla="*/ 4884 h 6223"/>
              <a:gd name="T16" fmla="*/ 5072 w 5975"/>
              <a:gd name="T17" fmla="*/ 5120 h 6223"/>
              <a:gd name="T18" fmla="*/ 4855 w 5975"/>
              <a:gd name="T19" fmla="*/ 5097 h 6223"/>
              <a:gd name="T20" fmla="*/ 4400 w 5975"/>
              <a:gd name="T21" fmla="*/ 4456 h 6223"/>
              <a:gd name="T22" fmla="*/ 1482 w 5975"/>
              <a:gd name="T23" fmla="*/ 4382 h 6223"/>
              <a:gd name="T24" fmla="*/ 1588 w 5975"/>
              <a:gd name="T25" fmla="*/ 4602 h 6223"/>
              <a:gd name="T26" fmla="*/ 996 w 5975"/>
              <a:gd name="T27" fmla="*/ 5149 h 6223"/>
              <a:gd name="T28" fmla="*/ 825 w 5975"/>
              <a:gd name="T29" fmla="*/ 4995 h 6223"/>
              <a:gd name="T30" fmla="*/ 1370 w 5975"/>
              <a:gd name="T31" fmla="*/ 4382 h 6223"/>
              <a:gd name="T32" fmla="*/ 5937 w 5975"/>
              <a:gd name="T33" fmla="*/ 2877 h 6223"/>
              <a:gd name="T34" fmla="*/ 5911 w 5975"/>
              <a:gd name="T35" fmla="*/ 3121 h 6223"/>
              <a:gd name="T36" fmla="*/ 5087 w 5975"/>
              <a:gd name="T37" fmla="*/ 3119 h 6223"/>
              <a:gd name="T38" fmla="*/ 5061 w 5975"/>
              <a:gd name="T39" fmla="*/ 2877 h 6223"/>
              <a:gd name="T40" fmla="*/ 818 w 5975"/>
              <a:gd name="T41" fmla="*/ 2816 h 6223"/>
              <a:gd name="T42" fmla="*/ 947 w 5975"/>
              <a:gd name="T43" fmla="*/ 3024 h 6223"/>
              <a:gd name="T44" fmla="*/ 172 w 5975"/>
              <a:gd name="T45" fmla="*/ 3159 h 6223"/>
              <a:gd name="T46" fmla="*/ 0 w 5975"/>
              <a:gd name="T47" fmla="*/ 2985 h 6223"/>
              <a:gd name="T48" fmla="*/ 172 w 5975"/>
              <a:gd name="T49" fmla="*/ 2813 h 6223"/>
              <a:gd name="T50" fmla="*/ 2370 w 5975"/>
              <a:gd name="T51" fmla="*/ 2075 h 6223"/>
              <a:gd name="T52" fmla="*/ 1931 w 5975"/>
              <a:gd name="T53" fmla="*/ 2663 h 6223"/>
              <a:gd name="T54" fmla="*/ 1946 w 5975"/>
              <a:gd name="T55" fmla="*/ 3127 h 6223"/>
              <a:gd name="T56" fmla="*/ 2188 w 5975"/>
              <a:gd name="T57" fmla="*/ 3100 h 6223"/>
              <a:gd name="T58" fmla="*/ 2317 w 5975"/>
              <a:gd name="T59" fmla="*/ 2635 h 6223"/>
              <a:gd name="T60" fmla="*/ 2801 w 5975"/>
              <a:gd name="T61" fmla="*/ 2255 h 6223"/>
              <a:gd name="T62" fmla="*/ 3144 w 5975"/>
              <a:gd name="T63" fmla="*/ 2135 h 6223"/>
              <a:gd name="T64" fmla="*/ 3064 w 5975"/>
              <a:gd name="T65" fmla="*/ 1903 h 6223"/>
              <a:gd name="T66" fmla="*/ 3488 w 5975"/>
              <a:gd name="T67" fmla="*/ 1538 h 6223"/>
              <a:gd name="T68" fmla="*/ 4192 w 5975"/>
              <a:gd name="T69" fmla="*/ 2039 h 6223"/>
              <a:gd name="T70" fmla="*/ 4516 w 5975"/>
              <a:gd name="T71" fmla="*/ 2854 h 6223"/>
              <a:gd name="T72" fmla="*/ 4321 w 5975"/>
              <a:gd name="T73" fmla="*/ 3745 h 6223"/>
              <a:gd name="T74" fmla="*/ 3842 w 5975"/>
              <a:gd name="T75" fmla="*/ 4403 h 6223"/>
              <a:gd name="T76" fmla="*/ 3647 w 5975"/>
              <a:gd name="T77" fmla="*/ 4950 h 6223"/>
              <a:gd name="T78" fmla="*/ 2409 w 5975"/>
              <a:gd name="T79" fmla="*/ 5007 h 6223"/>
              <a:gd name="T80" fmla="*/ 2211 w 5975"/>
              <a:gd name="T81" fmla="*/ 4604 h 6223"/>
              <a:gd name="T82" fmla="*/ 1798 w 5975"/>
              <a:gd name="T83" fmla="*/ 3955 h 6223"/>
              <a:gd name="T84" fmla="*/ 1461 w 5975"/>
              <a:gd name="T85" fmla="*/ 3138 h 6223"/>
              <a:gd name="T86" fmla="*/ 1635 w 5975"/>
              <a:gd name="T87" fmla="*/ 2260 h 6223"/>
              <a:gd name="T88" fmla="*/ 2237 w 5975"/>
              <a:gd name="T89" fmla="*/ 1647 h 6223"/>
              <a:gd name="T90" fmla="*/ 4959 w 5975"/>
              <a:gd name="T91" fmla="*/ 825 h 6223"/>
              <a:gd name="T92" fmla="*/ 5150 w 5975"/>
              <a:gd name="T93" fmla="*/ 978 h 6223"/>
              <a:gd name="T94" fmla="*/ 4614 w 5975"/>
              <a:gd name="T95" fmla="*/ 1585 h 6223"/>
              <a:gd name="T96" fmla="*/ 4400 w 5975"/>
              <a:gd name="T97" fmla="*/ 1517 h 6223"/>
              <a:gd name="T98" fmla="*/ 4855 w 5975"/>
              <a:gd name="T99" fmla="*/ 874 h 6223"/>
              <a:gd name="T100" fmla="*/ 1087 w 5975"/>
              <a:gd name="T101" fmla="*/ 847 h 6223"/>
              <a:gd name="T102" fmla="*/ 1588 w 5975"/>
              <a:gd name="T103" fmla="*/ 1479 h 6223"/>
              <a:gd name="T104" fmla="*/ 1393 w 5975"/>
              <a:gd name="T105" fmla="*/ 1593 h 6223"/>
              <a:gd name="T106" fmla="*/ 824 w 5975"/>
              <a:gd name="T107" fmla="*/ 1014 h 6223"/>
              <a:gd name="T108" fmla="*/ 977 w 5975"/>
              <a:gd name="T109" fmla="*/ 823 h 6223"/>
              <a:gd name="T110" fmla="*/ 3155 w 5975"/>
              <a:gd name="T111" fmla="*/ 132 h 6223"/>
              <a:gd name="T112" fmla="*/ 3062 w 5975"/>
              <a:gd name="T113" fmla="*/ 932 h 6223"/>
              <a:gd name="T114" fmla="*/ 2831 w 5975"/>
              <a:gd name="T115" fmla="*/ 855 h 6223"/>
              <a:gd name="T116" fmla="*/ 2879 w 5975"/>
              <a:gd name="T117" fmla="*/ 38 h 6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75" h="6223">
                <a:moveTo>
                  <a:pt x="2451" y="5260"/>
                </a:moveTo>
                <a:lnTo>
                  <a:pt x="3522" y="5260"/>
                </a:lnTo>
                <a:lnTo>
                  <a:pt x="3562" y="5266"/>
                </a:lnTo>
                <a:lnTo>
                  <a:pt x="3600" y="5279"/>
                </a:lnTo>
                <a:lnTo>
                  <a:pt x="3632" y="5300"/>
                </a:lnTo>
                <a:lnTo>
                  <a:pt x="3659" y="5326"/>
                </a:lnTo>
                <a:lnTo>
                  <a:pt x="3679" y="5360"/>
                </a:lnTo>
                <a:lnTo>
                  <a:pt x="3693" y="5396"/>
                </a:lnTo>
                <a:lnTo>
                  <a:pt x="3696" y="5438"/>
                </a:lnTo>
                <a:lnTo>
                  <a:pt x="3696" y="5619"/>
                </a:lnTo>
                <a:lnTo>
                  <a:pt x="3693" y="5672"/>
                </a:lnTo>
                <a:lnTo>
                  <a:pt x="3677" y="5722"/>
                </a:lnTo>
                <a:lnTo>
                  <a:pt x="3657" y="5767"/>
                </a:lnTo>
                <a:lnTo>
                  <a:pt x="3626" y="5809"/>
                </a:lnTo>
                <a:lnTo>
                  <a:pt x="3590" y="5843"/>
                </a:lnTo>
                <a:lnTo>
                  <a:pt x="3549" y="5871"/>
                </a:lnTo>
                <a:lnTo>
                  <a:pt x="3503" y="5892"/>
                </a:lnTo>
                <a:lnTo>
                  <a:pt x="3452" y="5905"/>
                </a:lnTo>
                <a:lnTo>
                  <a:pt x="3407" y="6070"/>
                </a:lnTo>
                <a:lnTo>
                  <a:pt x="3392" y="6111"/>
                </a:lnTo>
                <a:lnTo>
                  <a:pt x="3365" y="6149"/>
                </a:lnTo>
                <a:lnTo>
                  <a:pt x="3335" y="6179"/>
                </a:lnTo>
                <a:lnTo>
                  <a:pt x="3297" y="6202"/>
                </a:lnTo>
                <a:lnTo>
                  <a:pt x="3255" y="6217"/>
                </a:lnTo>
                <a:lnTo>
                  <a:pt x="3208" y="6223"/>
                </a:lnTo>
                <a:lnTo>
                  <a:pt x="2765" y="6223"/>
                </a:lnTo>
                <a:lnTo>
                  <a:pt x="2720" y="6217"/>
                </a:lnTo>
                <a:lnTo>
                  <a:pt x="2676" y="6202"/>
                </a:lnTo>
                <a:lnTo>
                  <a:pt x="2638" y="6179"/>
                </a:lnTo>
                <a:lnTo>
                  <a:pt x="2608" y="6149"/>
                </a:lnTo>
                <a:lnTo>
                  <a:pt x="2582" y="6111"/>
                </a:lnTo>
                <a:lnTo>
                  <a:pt x="2567" y="6070"/>
                </a:lnTo>
                <a:lnTo>
                  <a:pt x="2523" y="5905"/>
                </a:lnTo>
                <a:lnTo>
                  <a:pt x="2472" y="5892"/>
                </a:lnTo>
                <a:lnTo>
                  <a:pt x="2425" y="5871"/>
                </a:lnTo>
                <a:lnTo>
                  <a:pt x="2383" y="5843"/>
                </a:lnTo>
                <a:lnTo>
                  <a:pt x="2347" y="5807"/>
                </a:lnTo>
                <a:lnTo>
                  <a:pt x="2317" y="5767"/>
                </a:lnTo>
                <a:lnTo>
                  <a:pt x="2296" y="5722"/>
                </a:lnTo>
                <a:lnTo>
                  <a:pt x="2281" y="5671"/>
                </a:lnTo>
                <a:lnTo>
                  <a:pt x="2277" y="5618"/>
                </a:lnTo>
                <a:lnTo>
                  <a:pt x="2277" y="5436"/>
                </a:lnTo>
                <a:lnTo>
                  <a:pt x="2281" y="5396"/>
                </a:lnTo>
                <a:lnTo>
                  <a:pt x="2294" y="5358"/>
                </a:lnTo>
                <a:lnTo>
                  <a:pt x="2315" y="5326"/>
                </a:lnTo>
                <a:lnTo>
                  <a:pt x="2341" y="5298"/>
                </a:lnTo>
                <a:lnTo>
                  <a:pt x="2375" y="5279"/>
                </a:lnTo>
                <a:lnTo>
                  <a:pt x="2411" y="5266"/>
                </a:lnTo>
                <a:lnTo>
                  <a:pt x="2451" y="5260"/>
                </a:lnTo>
                <a:close/>
                <a:moveTo>
                  <a:pt x="4529" y="4375"/>
                </a:moveTo>
                <a:lnTo>
                  <a:pt x="4567" y="4375"/>
                </a:lnTo>
                <a:lnTo>
                  <a:pt x="4605" y="4382"/>
                </a:lnTo>
                <a:lnTo>
                  <a:pt x="4639" y="4399"/>
                </a:lnTo>
                <a:lnTo>
                  <a:pt x="4671" y="4424"/>
                </a:lnTo>
                <a:lnTo>
                  <a:pt x="5099" y="4853"/>
                </a:lnTo>
                <a:lnTo>
                  <a:pt x="5123" y="4884"/>
                </a:lnTo>
                <a:lnTo>
                  <a:pt x="5140" y="4920"/>
                </a:lnTo>
                <a:lnTo>
                  <a:pt x="5148" y="4957"/>
                </a:lnTo>
                <a:lnTo>
                  <a:pt x="5148" y="4995"/>
                </a:lnTo>
                <a:lnTo>
                  <a:pt x="5140" y="5031"/>
                </a:lnTo>
                <a:lnTo>
                  <a:pt x="5123" y="5067"/>
                </a:lnTo>
                <a:lnTo>
                  <a:pt x="5099" y="5097"/>
                </a:lnTo>
                <a:lnTo>
                  <a:pt x="5072" y="5120"/>
                </a:lnTo>
                <a:lnTo>
                  <a:pt x="5042" y="5135"/>
                </a:lnTo>
                <a:lnTo>
                  <a:pt x="5010" y="5145"/>
                </a:lnTo>
                <a:lnTo>
                  <a:pt x="4978" y="5149"/>
                </a:lnTo>
                <a:lnTo>
                  <a:pt x="4944" y="5145"/>
                </a:lnTo>
                <a:lnTo>
                  <a:pt x="4911" y="5135"/>
                </a:lnTo>
                <a:lnTo>
                  <a:pt x="4883" y="5120"/>
                </a:lnTo>
                <a:lnTo>
                  <a:pt x="4855" y="5097"/>
                </a:lnTo>
                <a:lnTo>
                  <a:pt x="4427" y="4668"/>
                </a:lnTo>
                <a:lnTo>
                  <a:pt x="4400" y="4638"/>
                </a:lnTo>
                <a:lnTo>
                  <a:pt x="4385" y="4602"/>
                </a:lnTo>
                <a:lnTo>
                  <a:pt x="4376" y="4566"/>
                </a:lnTo>
                <a:lnTo>
                  <a:pt x="4376" y="4528"/>
                </a:lnTo>
                <a:lnTo>
                  <a:pt x="4385" y="4490"/>
                </a:lnTo>
                <a:lnTo>
                  <a:pt x="4400" y="4456"/>
                </a:lnTo>
                <a:lnTo>
                  <a:pt x="4427" y="4424"/>
                </a:lnTo>
                <a:lnTo>
                  <a:pt x="4457" y="4399"/>
                </a:lnTo>
                <a:lnTo>
                  <a:pt x="4493" y="4382"/>
                </a:lnTo>
                <a:lnTo>
                  <a:pt x="4529" y="4375"/>
                </a:lnTo>
                <a:close/>
                <a:moveTo>
                  <a:pt x="1406" y="4375"/>
                </a:moveTo>
                <a:lnTo>
                  <a:pt x="1444" y="4375"/>
                </a:lnTo>
                <a:lnTo>
                  <a:pt x="1482" y="4382"/>
                </a:lnTo>
                <a:lnTo>
                  <a:pt x="1516" y="4399"/>
                </a:lnTo>
                <a:lnTo>
                  <a:pt x="1548" y="4424"/>
                </a:lnTo>
                <a:lnTo>
                  <a:pt x="1573" y="4456"/>
                </a:lnTo>
                <a:lnTo>
                  <a:pt x="1588" y="4490"/>
                </a:lnTo>
                <a:lnTo>
                  <a:pt x="1598" y="4528"/>
                </a:lnTo>
                <a:lnTo>
                  <a:pt x="1598" y="4566"/>
                </a:lnTo>
                <a:lnTo>
                  <a:pt x="1588" y="4602"/>
                </a:lnTo>
                <a:lnTo>
                  <a:pt x="1573" y="4638"/>
                </a:lnTo>
                <a:lnTo>
                  <a:pt x="1548" y="4668"/>
                </a:lnTo>
                <a:lnTo>
                  <a:pt x="1119" y="5097"/>
                </a:lnTo>
                <a:lnTo>
                  <a:pt x="1092" y="5120"/>
                </a:lnTo>
                <a:lnTo>
                  <a:pt x="1062" y="5135"/>
                </a:lnTo>
                <a:lnTo>
                  <a:pt x="1030" y="5145"/>
                </a:lnTo>
                <a:lnTo>
                  <a:pt x="996" y="5149"/>
                </a:lnTo>
                <a:lnTo>
                  <a:pt x="964" y="5145"/>
                </a:lnTo>
                <a:lnTo>
                  <a:pt x="931" y="5135"/>
                </a:lnTo>
                <a:lnTo>
                  <a:pt x="901" y="5120"/>
                </a:lnTo>
                <a:lnTo>
                  <a:pt x="875" y="5097"/>
                </a:lnTo>
                <a:lnTo>
                  <a:pt x="850" y="5067"/>
                </a:lnTo>
                <a:lnTo>
                  <a:pt x="833" y="5031"/>
                </a:lnTo>
                <a:lnTo>
                  <a:pt x="825" y="4995"/>
                </a:lnTo>
                <a:lnTo>
                  <a:pt x="825" y="4957"/>
                </a:lnTo>
                <a:lnTo>
                  <a:pt x="833" y="4920"/>
                </a:lnTo>
                <a:lnTo>
                  <a:pt x="850" y="4884"/>
                </a:lnTo>
                <a:lnTo>
                  <a:pt x="875" y="4853"/>
                </a:lnTo>
                <a:lnTo>
                  <a:pt x="1304" y="4424"/>
                </a:lnTo>
                <a:lnTo>
                  <a:pt x="1334" y="4399"/>
                </a:lnTo>
                <a:lnTo>
                  <a:pt x="1370" y="4382"/>
                </a:lnTo>
                <a:lnTo>
                  <a:pt x="1406" y="4375"/>
                </a:lnTo>
                <a:close/>
                <a:moveTo>
                  <a:pt x="5195" y="2813"/>
                </a:moveTo>
                <a:lnTo>
                  <a:pt x="5803" y="2813"/>
                </a:lnTo>
                <a:lnTo>
                  <a:pt x="5843" y="2816"/>
                </a:lnTo>
                <a:lnTo>
                  <a:pt x="5878" y="2830"/>
                </a:lnTo>
                <a:lnTo>
                  <a:pt x="5911" y="2850"/>
                </a:lnTo>
                <a:lnTo>
                  <a:pt x="5937" y="2877"/>
                </a:lnTo>
                <a:lnTo>
                  <a:pt x="5958" y="2909"/>
                </a:lnTo>
                <a:lnTo>
                  <a:pt x="5971" y="2945"/>
                </a:lnTo>
                <a:lnTo>
                  <a:pt x="5975" y="2985"/>
                </a:lnTo>
                <a:lnTo>
                  <a:pt x="5971" y="3024"/>
                </a:lnTo>
                <a:lnTo>
                  <a:pt x="5958" y="3062"/>
                </a:lnTo>
                <a:lnTo>
                  <a:pt x="5937" y="3094"/>
                </a:lnTo>
                <a:lnTo>
                  <a:pt x="5911" y="3121"/>
                </a:lnTo>
                <a:lnTo>
                  <a:pt x="5878" y="3140"/>
                </a:lnTo>
                <a:lnTo>
                  <a:pt x="5841" y="3153"/>
                </a:lnTo>
                <a:lnTo>
                  <a:pt x="5803" y="3159"/>
                </a:lnTo>
                <a:lnTo>
                  <a:pt x="5195" y="3159"/>
                </a:lnTo>
                <a:lnTo>
                  <a:pt x="5156" y="3153"/>
                </a:lnTo>
                <a:lnTo>
                  <a:pt x="5120" y="3140"/>
                </a:lnTo>
                <a:lnTo>
                  <a:pt x="5087" y="3119"/>
                </a:lnTo>
                <a:lnTo>
                  <a:pt x="5061" y="3092"/>
                </a:lnTo>
                <a:lnTo>
                  <a:pt x="5040" y="3060"/>
                </a:lnTo>
                <a:lnTo>
                  <a:pt x="5027" y="3024"/>
                </a:lnTo>
                <a:lnTo>
                  <a:pt x="5023" y="2985"/>
                </a:lnTo>
                <a:lnTo>
                  <a:pt x="5027" y="2945"/>
                </a:lnTo>
                <a:lnTo>
                  <a:pt x="5040" y="2909"/>
                </a:lnTo>
                <a:lnTo>
                  <a:pt x="5061" y="2877"/>
                </a:lnTo>
                <a:lnTo>
                  <a:pt x="5087" y="2850"/>
                </a:lnTo>
                <a:lnTo>
                  <a:pt x="5120" y="2830"/>
                </a:lnTo>
                <a:lnTo>
                  <a:pt x="5157" y="2816"/>
                </a:lnTo>
                <a:lnTo>
                  <a:pt x="5195" y="2813"/>
                </a:lnTo>
                <a:close/>
                <a:moveTo>
                  <a:pt x="172" y="2813"/>
                </a:moveTo>
                <a:lnTo>
                  <a:pt x="778" y="2813"/>
                </a:lnTo>
                <a:lnTo>
                  <a:pt x="818" y="2816"/>
                </a:lnTo>
                <a:lnTo>
                  <a:pt x="856" y="2830"/>
                </a:lnTo>
                <a:lnTo>
                  <a:pt x="888" y="2850"/>
                </a:lnTo>
                <a:lnTo>
                  <a:pt x="914" y="2877"/>
                </a:lnTo>
                <a:lnTo>
                  <a:pt x="935" y="2909"/>
                </a:lnTo>
                <a:lnTo>
                  <a:pt x="947" y="2945"/>
                </a:lnTo>
                <a:lnTo>
                  <a:pt x="952" y="2985"/>
                </a:lnTo>
                <a:lnTo>
                  <a:pt x="947" y="3024"/>
                </a:lnTo>
                <a:lnTo>
                  <a:pt x="935" y="3062"/>
                </a:lnTo>
                <a:lnTo>
                  <a:pt x="914" y="3094"/>
                </a:lnTo>
                <a:lnTo>
                  <a:pt x="888" y="3121"/>
                </a:lnTo>
                <a:lnTo>
                  <a:pt x="856" y="3140"/>
                </a:lnTo>
                <a:lnTo>
                  <a:pt x="818" y="3153"/>
                </a:lnTo>
                <a:lnTo>
                  <a:pt x="778" y="3159"/>
                </a:lnTo>
                <a:lnTo>
                  <a:pt x="172" y="3159"/>
                </a:lnTo>
                <a:lnTo>
                  <a:pt x="133" y="3153"/>
                </a:lnTo>
                <a:lnTo>
                  <a:pt x="97" y="3140"/>
                </a:lnTo>
                <a:lnTo>
                  <a:pt x="65" y="3119"/>
                </a:lnTo>
                <a:lnTo>
                  <a:pt x="38" y="3092"/>
                </a:lnTo>
                <a:lnTo>
                  <a:pt x="17" y="3060"/>
                </a:lnTo>
                <a:lnTo>
                  <a:pt x="4" y="3024"/>
                </a:lnTo>
                <a:lnTo>
                  <a:pt x="0" y="2985"/>
                </a:lnTo>
                <a:lnTo>
                  <a:pt x="4" y="2945"/>
                </a:lnTo>
                <a:lnTo>
                  <a:pt x="17" y="2909"/>
                </a:lnTo>
                <a:lnTo>
                  <a:pt x="38" y="2877"/>
                </a:lnTo>
                <a:lnTo>
                  <a:pt x="65" y="2850"/>
                </a:lnTo>
                <a:lnTo>
                  <a:pt x="97" y="2830"/>
                </a:lnTo>
                <a:lnTo>
                  <a:pt x="133" y="2816"/>
                </a:lnTo>
                <a:lnTo>
                  <a:pt x="172" y="2813"/>
                </a:lnTo>
                <a:close/>
                <a:moveTo>
                  <a:pt x="2987" y="1886"/>
                </a:moveTo>
                <a:lnTo>
                  <a:pt x="2875" y="1891"/>
                </a:lnTo>
                <a:lnTo>
                  <a:pt x="2765" y="1908"/>
                </a:lnTo>
                <a:lnTo>
                  <a:pt x="2659" y="1935"/>
                </a:lnTo>
                <a:lnTo>
                  <a:pt x="2557" y="1973"/>
                </a:lnTo>
                <a:lnTo>
                  <a:pt x="2461" y="2018"/>
                </a:lnTo>
                <a:lnTo>
                  <a:pt x="2370" y="2075"/>
                </a:lnTo>
                <a:lnTo>
                  <a:pt x="2285" y="2137"/>
                </a:lnTo>
                <a:lnTo>
                  <a:pt x="2205" y="2209"/>
                </a:lnTo>
                <a:lnTo>
                  <a:pt x="2133" y="2289"/>
                </a:lnTo>
                <a:lnTo>
                  <a:pt x="2071" y="2374"/>
                </a:lnTo>
                <a:lnTo>
                  <a:pt x="2014" y="2464"/>
                </a:lnTo>
                <a:lnTo>
                  <a:pt x="1968" y="2561"/>
                </a:lnTo>
                <a:lnTo>
                  <a:pt x="1931" y="2663"/>
                </a:lnTo>
                <a:lnTo>
                  <a:pt x="1902" y="2769"/>
                </a:lnTo>
                <a:lnTo>
                  <a:pt x="1887" y="2879"/>
                </a:lnTo>
                <a:lnTo>
                  <a:pt x="1881" y="2992"/>
                </a:lnTo>
                <a:lnTo>
                  <a:pt x="1885" y="3030"/>
                </a:lnTo>
                <a:lnTo>
                  <a:pt x="1898" y="3068"/>
                </a:lnTo>
                <a:lnTo>
                  <a:pt x="1919" y="3100"/>
                </a:lnTo>
                <a:lnTo>
                  <a:pt x="1946" y="3127"/>
                </a:lnTo>
                <a:lnTo>
                  <a:pt x="1978" y="3147"/>
                </a:lnTo>
                <a:lnTo>
                  <a:pt x="2014" y="3161"/>
                </a:lnTo>
                <a:lnTo>
                  <a:pt x="2054" y="3164"/>
                </a:lnTo>
                <a:lnTo>
                  <a:pt x="2093" y="3161"/>
                </a:lnTo>
                <a:lnTo>
                  <a:pt x="2129" y="3147"/>
                </a:lnTo>
                <a:lnTo>
                  <a:pt x="2162" y="3127"/>
                </a:lnTo>
                <a:lnTo>
                  <a:pt x="2188" y="3100"/>
                </a:lnTo>
                <a:lnTo>
                  <a:pt x="2209" y="3068"/>
                </a:lnTo>
                <a:lnTo>
                  <a:pt x="2222" y="3032"/>
                </a:lnTo>
                <a:lnTo>
                  <a:pt x="2226" y="2992"/>
                </a:lnTo>
                <a:lnTo>
                  <a:pt x="2232" y="2896"/>
                </a:lnTo>
                <a:lnTo>
                  <a:pt x="2250" y="2805"/>
                </a:lnTo>
                <a:lnTo>
                  <a:pt x="2277" y="2716"/>
                </a:lnTo>
                <a:lnTo>
                  <a:pt x="2317" y="2635"/>
                </a:lnTo>
                <a:lnTo>
                  <a:pt x="2364" y="2557"/>
                </a:lnTo>
                <a:lnTo>
                  <a:pt x="2419" y="2487"/>
                </a:lnTo>
                <a:lnTo>
                  <a:pt x="2483" y="2423"/>
                </a:lnTo>
                <a:lnTo>
                  <a:pt x="2553" y="2368"/>
                </a:lnTo>
                <a:lnTo>
                  <a:pt x="2631" y="2321"/>
                </a:lnTo>
                <a:lnTo>
                  <a:pt x="2712" y="2283"/>
                </a:lnTo>
                <a:lnTo>
                  <a:pt x="2801" y="2255"/>
                </a:lnTo>
                <a:lnTo>
                  <a:pt x="2892" y="2238"/>
                </a:lnTo>
                <a:lnTo>
                  <a:pt x="2987" y="2232"/>
                </a:lnTo>
                <a:lnTo>
                  <a:pt x="3026" y="2226"/>
                </a:lnTo>
                <a:lnTo>
                  <a:pt x="3064" y="2213"/>
                </a:lnTo>
                <a:lnTo>
                  <a:pt x="3096" y="2194"/>
                </a:lnTo>
                <a:lnTo>
                  <a:pt x="3123" y="2166"/>
                </a:lnTo>
                <a:lnTo>
                  <a:pt x="3144" y="2135"/>
                </a:lnTo>
                <a:lnTo>
                  <a:pt x="3155" y="2098"/>
                </a:lnTo>
                <a:lnTo>
                  <a:pt x="3161" y="2058"/>
                </a:lnTo>
                <a:lnTo>
                  <a:pt x="3155" y="2018"/>
                </a:lnTo>
                <a:lnTo>
                  <a:pt x="3144" y="1982"/>
                </a:lnTo>
                <a:lnTo>
                  <a:pt x="3123" y="1950"/>
                </a:lnTo>
                <a:lnTo>
                  <a:pt x="3096" y="1924"/>
                </a:lnTo>
                <a:lnTo>
                  <a:pt x="3064" y="1903"/>
                </a:lnTo>
                <a:lnTo>
                  <a:pt x="3026" y="1889"/>
                </a:lnTo>
                <a:lnTo>
                  <a:pt x="2987" y="1886"/>
                </a:lnTo>
                <a:close/>
                <a:moveTo>
                  <a:pt x="2977" y="1454"/>
                </a:moveTo>
                <a:lnTo>
                  <a:pt x="3110" y="1458"/>
                </a:lnTo>
                <a:lnTo>
                  <a:pt x="3240" y="1473"/>
                </a:lnTo>
                <a:lnTo>
                  <a:pt x="3367" y="1500"/>
                </a:lnTo>
                <a:lnTo>
                  <a:pt x="3488" y="1538"/>
                </a:lnTo>
                <a:lnTo>
                  <a:pt x="3607" y="1583"/>
                </a:lnTo>
                <a:lnTo>
                  <a:pt x="3719" y="1640"/>
                </a:lnTo>
                <a:lnTo>
                  <a:pt x="3827" y="1702"/>
                </a:lnTo>
                <a:lnTo>
                  <a:pt x="3929" y="1776"/>
                </a:lnTo>
                <a:lnTo>
                  <a:pt x="4024" y="1855"/>
                </a:lnTo>
                <a:lnTo>
                  <a:pt x="4111" y="1944"/>
                </a:lnTo>
                <a:lnTo>
                  <a:pt x="4192" y="2039"/>
                </a:lnTo>
                <a:lnTo>
                  <a:pt x="4266" y="2139"/>
                </a:lnTo>
                <a:lnTo>
                  <a:pt x="4330" y="2247"/>
                </a:lnTo>
                <a:lnTo>
                  <a:pt x="4387" y="2359"/>
                </a:lnTo>
                <a:lnTo>
                  <a:pt x="4434" y="2476"/>
                </a:lnTo>
                <a:lnTo>
                  <a:pt x="4470" y="2599"/>
                </a:lnTo>
                <a:lnTo>
                  <a:pt x="4499" y="2724"/>
                </a:lnTo>
                <a:lnTo>
                  <a:pt x="4516" y="2854"/>
                </a:lnTo>
                <a:lnTo>
                  <a:pt x="4522" y="2987"/>
                </a:lnTo>
                <a:lnTo>
                  <a:pt x="4514" y="3123"/>
                </a:lnTo>
                <a:lnTo>
                  <a:pt x="4497" y="3255"/>
                </a:lnTo>
                <a:lnTo>
                  <a:pt x="4469" y="3386"/>
                </a:lnTo>
                <a:lnTo>
                  <a:pt x="4429" y="3510"/>
                </a:lnTo>
                <a:lnTo>
                  <a:pt x="4380" y="3630"/>
                </a:lnTo>
                <a:lnTo>
                  <a:pt x="4321" y="3745"/>
                </a:lnTo>
                <a:lnTo>
                  <a:pt x="4253" y="3853"/>
                </a:lnTo>
                <a:lnTo>
                  <a:pt x="4175" y="3955"/>
                </a:lnTo>
                <a:lnTo>
                  <a:pt x="4090" y="4050"/>
                </a:lnTo>
                <a:lnTo>
                  <a:pt x="4018" y="4131"/>
                </a:lnTo>
                <a:lnTo>
                  <a:pt x="3952" y="4218"/>
                </a:lnTo>
                <a:lnTo>
                  <a:pt x="3893" y="4309"/>
                </a:lnTo>
                <a:lnTo>
                  <a:pt x="3842" y="4403"/>
                </a:lnTo>
                <a:lnTo>
                  <a:pt x="3799" y="4502"/>
                </a:lnTo>
                <a:lnTo>
                  <a:pt x="3763" y="4604"/>
                </a:lnTo>
                <a:lnTo>
                  <a:pt x="3734" y="4708"/>
                </a:lnTo>
                <a:lnTo>
                  <a:pt x="3713" y="4814"/>
                </a:lnTo>
                <a:lnTo>
                  <a:pt x="3700" y="4865"/>
                </a:lnTo>
                <a:lnTo>
                  <a:pt x="3677" y="4910"/>
                </a:lnTo>
                <a:lnTo>
                  <a:pt x="3647" y="4950"/>
                </a:lnTo>
                <a:lnTo>
                  <a:pt x="3607" y="4982"/>
                </a:lnTo>
                <a:lnTo>
                  <a:pt x="3564" y="5007"/>
                </a:lnTo>
                <a:lnTo>
                  <a:pt x="3515" y="5022"/>
                </a:lnTo>
                <a:lnTo>
                  <a:pt x="3464" y="5027"/>
                </a:lnTo>
                <a:lnTo>
                  <a:pt x="2512" y="5027"/>
                </a:lnTo>
                <a:lnTo>
                  <a:pt x="2459" y="5022"/>
                </a:lnTo>
                <a:lnTo>
                  <a:pt x="2409" y="5007"/>
                </a:lnTo>
                <a:lnTo>
                  <a:pt x="2366" y="4982"/>
                </a:lnTo>
                <a:lnTo>
                  <a:pt x="2328" y="4950"/>
                </a:lnTo>
                <a:lnTo>
                  <a:pt x="2296" y="4910"/>
                </a:lnTo>
                <a:lnTo>
                  <a:pt x="2273" y="4865"/>
                </a:lnTo>
                <a:lnTo>
                  <a:pt x="2262" y="4816"/>
                </a:lnTo>
                <a:lnTo>
                  <a:pt x="2241" y="4708"/>
                </a:lnTo>
                <a:lnTo>
                  <a:pt x="2211" y="4604"/>
                </a:lnTo>
                <a:lnTo>
                  <a:pt x="2175" y="4502"/>
                </a:lnTo>
                <a:lnTo>
                  <a:pt x="2131" y="4403"/>
                </a:lnTo>
                <a:lnTo>
                  <a:pt x="2078" y="4309"/>
                </a:lnTo>
                <a:lnTo>
                  <a:pt x="2020" y="4216"/>
                </a:lnTo>
                <a:lnTo>
                  <a:pt x="1955" y="4131"/>
                </a:lnTo>
                <a:lnTo>
                  <a:pt x="1881" y="4050"/>
                </a:lnTo>
                <a:lnTo>
                  <a:pt x="1798" y="3955"/>
                </a:lnTo>
                <a:lnTo>
                  <a:pt x="1722" y="3855"/>
                </a:lnTo>
                <a:lnTo>
                  <a:pt x="1656" y="3747"/>
                </a:lnTo>
                <a:lnTo>
                  <a:pt x="1598" y="3635"/>
                </a:lnTo>
                <a:lnTo>
                  <a:pt x="1548" y="3516"/>
                </a:lnTo>
                <a:lnTo>
                  <a:pt x="1509" y="3395"/>
                </a:lnTo>
                <a:lnTo>
                  <a:pt x="1480" y="3268"/>
                </a:lnTo>
                <a:lnTo>
                  <a:pt x="1461" y="3138"/>
                </a:lnTo>
                <a:lnTo>
                  <a:pt x="1454" y="3004"/>
                </a:lnTo>
                <a:lnTo>
                  <a:pt x="1458" y="2869"/>
                </a:lnTo>
                <a:lnTo>
                  <a:pt x="1473" y="2741"/>
                </a:lnTo>
                <a:lnTo>
                  <a:pt x="1499" y="2614"/>
                </a:lnTo>
                <a:lnTo>
                  <a:pt x="1535" y="2491"/>
                </a:lnTo>
                <a:lnTo>
                  <a:pt x="1581" y="2374"/>
                </a:lnTo>
                <a:lnTo>
                  <a:pt x="1635" y="2260"/>
                </a:lnTo>
                <a:lnTo>
                  <a:pt x="1698" y="2152"/>
                </a:lnTo>
                <a:lnTo>
                  <a:pt x="1770" y="2052"/>
                </a:lnTo>
                <a:lnTo>
                  <a:pt x="1849" y="1956"/>
                </a:lnTo>
                <a:lnTo>
                  <a:pt x="1936" y="1869"/>
                </a:lnTo>
                <a:lnTo>
                  <a:pt x="2031" y="1787"/>
                </a:lnTo>
                <a:lnTo>
                  <a:pt x="2131" y="1714"/>
                </a:lnTo>
                <a:lnTo>
                  <a:pt x="2237" y="1647"/>
                </a:lnTo>
                <a:lnTo>
                  <a:pt x="2349" y="1591"/>
                </a:lnTo>
                <a:lnTo>
                  <a:pt x="2466" y="1543"/>
                </a:lnTo>
                <a:lnTo>
                  <a:pt x="2587" y="1506"/>
                </a:lnTo>
                <a:lnTo>
                  <a:pt x="2714" y="1477"/>
                </a:lnTo>
                <a:lnTo>
                  <a:pt x="2845" y="1460"/>
                </a:lnTo>
                <a:lnTo>
                  <a:pt x="2977" y="1454"/>
                </a:lnTo>
                <a:close/>
                <a:moveTo>
                  <a:pt x="4959" y="825"/>
                </a:moveTo>
                <a:lnTo>
                  <a:pt x="4997" y="825"/>
                </a:lnTo>
                <a:lnTo>
                  <a:pt x="5034" y="832"/>
                </a:lnTo>
                <a:lnTo>
                  <a:pt x="5068" y="849"/>
                </a:lnTo>
                <a:lnTo>
                  <a:pt x="5101" y="874"/>
                </a:lnTo>
                <a:lnTo>
                  <a:pt x="5125" y="906"/>
                </a:lnTo>
                <a:lnTo>
                  <a:pt x="5142" y="940"/>
                </a:lnTo>
                <a:lnTo>
                  <a:pt x="5150" y="978"/>
                </a:lnTo>
                <a:lnTo>
                  <a:pt x="5150" y="1016"/>
                </a:lnTo>
                <a:lnTo>
                  <a:pt x="5142" y="1052"/>
                </a:lnTo>
                <a:lnTo>
                  <a:pt x="5125" y="1087"/>
                </a:lnTo>
                <a:lnTo>
                  <a:pt x="5101" y="1118"/>
                </a:lnTo>
                <a:lnTo>
                  <a:pt x="4671" y="1547"/>
                </a:lnTo>
                <a:lnTo>
                  <a:pt x="4645" y="1570"/>
                </a:lnTo>
                <a:lnTo>
                  <a:pt x="4614" y="1585"/>
                </a:lnTo>
                <a:lnTo>
                  <a:pt x="4582" y="1594"/>
                </a:lnTo>
                <a:lnTo>
                  <a:pt x="4550" y="1596"/>
                </a:lnTo>
                <a:lnTo>
                  <a:pt x="4516" y="1594"/>
                </a:lnTo>
                <a:lnTo>
                  <a:pt x="4484" y="1585"/>
                </a:lnTo>
                <a:lnTo>
                  <a:pt x="4453" y="1570"/>
                </a:lnTo>
                <a:lnTo>
                  <a:pt x="4427" y="1547"/>
                </a:lnTo>
                <a:lnTo>
                  <a:pt x="4400" y="1517"/>
                </a:lnTo>
                <a:lnTo>
                  <a:pt x="4385" y="1481"/>
                </a:lnTo>
                <a:lnTo>
                  <a:pt x="4376" y="1443"/>
                </a:lnTo>
                <a:lnTo>
                  <a:pt x="4376" y="1405"/>
                </a:lnTo>
                <a:lnTo>
                  <a:pt x="4385" y="1369"/>
                </a:lnTo>
                <a:lnTo>
                  <a:pt x="4400" y="1333"/>
                </a:lnTo>
                <a:lnTo>
                  <a:pt x="4427" y="1303"/>
                </a:lnTo>
                <a:lnTo>
                  <a:pt x="4855" y="874"/>
                </a:lnTo>
                <a:lnTo>
                  <a:pt x="4887" y="849"/>
                </a:lnTo>
                <a:lnTo>
                  <a:pt x="4921" y="832"/>
                </a:lnTo>
                <a:lnTo>
                  <a:pt x="4959" y="825"/>
                </a:lnTo>
                <a:close/>
                <a:moveTo>
                  <a:pt x="977" y="823"/>
                </a:moveTo>
                <a:lnTo>
                  <a:pt x="1015" y="823"/>
                </a:lnTo>
                <a:lnTo>
                  <a:pt x="1053" y="830"/>
                </a:lnTo>
                <a:lnTo>
                  <a:pt x="1087" y="847"/>
                </a:lnTo>
                <a:lnTo>
                  <a:pt x="1119" y="872"/>
                </a:lnTo>
                <a:lnTo>
                  <a:pt x="1548" y="1301"/>
                </a:lnTo>
                <a:lnTo>
                  <a:pt x="1573" y="1333"/>
                </a:lnTo>
                <a:lnTo>
                  <a:pt x="1588" y="1367"/>
                </a:lnTo>
                <a:lnTo>
                  <a:pt x="1598" y="1405"/>
                </a:lnTo>
                <a:lnTo>
                  <a:pt x="1598" y="1443"/>
                </a:lnTo>
                <a:lnTo>
                  <a:pt x="1588" y="1479"/>
                </a:lnTo>
                <a:lnTo>
                  <a:pt x="1573" y="1515"/>
                </a:lnTo>
                <a:lnTo>
                  <a:pt x="1548" y="1545"/>
                </a:lnTo>
                <a:lnTo>
                  <a:pt x="1520" y="1568"/>
                </a:lnTo>
                <a:lnTo>
                  <a:pt x="1490" y="1583"/>
                </a:lnTo>
                <a:lnTo>
                  <a:pt x="1458" y="1593"/>
                </a:lnTo>
                <a:lnTo>
                  <a:pt x="1425" y="1596"/>
                </a:lnTo>
                <a:lnTo>
                  <a:pt x="1393" y="1593"/>
                </a:lnTo>
                <a:lnTo>
                  <a:pt x="1361" y="1583"/>
                </a:lnTo>
                <a:lnTo>
                  <a:pt x="1331" y="1568"/>
                </a:lnTo>
                <a:lnTo>
                  <a:pt x="1304" y="1545"/>
                </a:lnTo>
                <a:lnTo>
                  <a:pt x="873" y="1118"/>
                </a:lnTo>
                <a:lnTo>
                  <a:pt x="848" y="1086"/>
                </a:lnTo>
                <a:lnTo>
                  <a:pt x="831" y="1052"/>
                </a:lnTo>
                <a:lnTo>
                  <a:pt x="824" y="1014"/>
                </a:lnTo>
                <a:lnTo>
                  <a:pt x="824" y="976"/>
                </a:lnTo>
                <a:lnTo>
                  <a:pt x="831" y="938"/>
                </a:lnTo>
                <a:lnTo>
                  <a:pt x="848" y="904"/>
                </a:lnTo>
                <a:lnTo>
                  <a:pt x="873" y="872"/>
                </a:lnTo>
                <a:lnTo>
                  <a:pt x="905" y="847"/>
                </a:lnTo>
                <a:lnTo>
                  <a:pt x="941" y="830"/>
                </a:lnTo>
                <a:lnTo>
                  <a:pt x="977" y="823"/>
                </a:lnTo>
                <a:close/>
                <a:moveTo>
                  <a:pt x="2987" y="0"/>
                </a:moveTo>
                <a:lnTo>
                  <a:pt x="3026" y="4"/>
                </a:lnTo>
                <a:lnTo>
                  <a:pt x="3064" y="17"/>
                </a:lnTo>
                <a:lnTo>
                  <a:pt x="3096" y="38"/>
                </a:lnTo>
                <a:lnTo>
                  <a:pt x="3123" y="64"/>
                </a:lnTo>
                <a:lnTo>
                  <a:pt x="3144" y="96"/>
                </a:lnTo>
                <a:lnTo>
                  <a:pt x="3155" y="132"/>
                </a:lnTo>
                <a:lnTo>
                  <a:pt x="3161" y="172"/>
                </a:lnTo>
                <a:lnTo>
                  <a:pt x="3161" y="777"/>
                </a:lnTo>
                <a:lnTo>
                  <a:pt x="3155" y="817"/>
                </a:lnTo>
                <a:lnTo>
                  <a:pt x="3142" y="855"/>
                </a:lnTo>
                <a:lnTo>
                  <a:pt x="3123" y="887"/>
                </a:lnTo>
                <a:lnTo>
                  <a:pt x="3095" y="913"/>
                </a:lnTo>
                <a:lnTo>
                  <a:pt x="3062" y="932"/>
                </a:lnTo>
                <a:lnTo>
                  <a:pt x="3026" y="946"/>
                </a:lnTo>
                <a:lnTo>
                  <a:pt x="2987" y="951"/>
                </a:lnTo>
                <a:lnTo>
                  <a:pt x="2949" y="946"/>
                </a:lnTo>
                <a:lnTo>
                  <a:pt x="2911" y="932"/>
                </a:lnTo>
                <a:lnTo>
                  <a:pt x="2879" y="913"/>
                </a:lnTo>
                <a:lnTo>
                  <a:pt x="2852" y="887"/>
                </a:lnTo>
                <a:lnTo>
                  <a:pt x="2831" y="855"/>
                </a:lnTo>
                <a:lnTo>
                  <a:pt x="2818" y="817"/>
                </a:lnTo>
                <a:lnTo>
                  <a:pt x="2814" y="777"/>
                </a:lnTo>
                <a:lnTo>
                  <a:pt x="2814" y="172"/>
                </a:lnTo>
                <a:lnTo>
                  <a:pt x="2818" y="132"/>
                </a:lnTo>
                <a:lnTo>
                  <a:pt x="2831" y="96"/>
                </a:lnTo>
                <a:lnTo>
                  <a:pt x="2852" y="64"/>
                </a:lnTo>
                <a:lnTo>
                  <a:pt x="2879" y="38"/>
                </a:lnTo>
                <a:lnTo>
                  <a:pt x="2911" y="17"/>
                </a:lnTo>
                <a:lnTo>
                  <a:pt x="2947" y="4"/>
                </a:lnTo>
                <a:lnTo>
                  <a:pt x="2987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48" tIns="25724" rIns="51448" bIns="25724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9" name="Group 82">
            <a:extLst>
              <a:ext uri="{FF2B5EF4-FFF2-40B4-BE49-F238E27FC236}">
                <a16:creationId xmlns="" xmlns:a16="http://schemas.microsoft.com/office/drawing/2014/main" id="{F4DCB40B-C61A-4B2C-8FF4-AD3027DA1F24}"/>
              </a:ext>
            </a:extLst>
          </p:cNvPr>
          <p:cNvGrpSpPr/>
          <p:nvPr/>
        </p:nvGrpSpPr>
        <p:grpSpPr>
          <a:xfrm>
            <a:off x="7125519" y="3140969"/>
            <a:ext cx="834196" cy="1010976"/>
            <a:chOff x="7402513" y="1652588"/>
            <a:chExt cx="3578225" cy="4321175"/>
          </a:xfrm>
          <a:solidFill>
            <a:srgbClr val="FFC000"/>
          </a:solidFill>
        </p:grpSpPr>
        <p:sp>
          <p:nvSpPr>
            <p:cNvPr id="10" name="Freeform 48">
              <a:extLst>
                <a:ext uri="{FF2B5EF4-FFF2-40B4-BE49-F238E27FC236}">
                  <a16:creationId xmlns="" xmlns:a16="http://schemas.microsoft.com/office/drawing/2014/main" id="{041AEF63-5620-4669-BA5C-51EE472A4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526" y="4430713"/>
              <a:ext cx="236538" cy="385763"/>
            </a:xfrm>
            <a:custGeom>
              <a:avLst/>
              <a:gdLst>
                <a:gd name="T0" fmla="*/ 0 w 297"/>
                <a:gd name="T1" fmla="*/ 0 h 487"/>
                <a:gd name="T2" fmla="*/ 62 w 297"/>
                <a:gd name="T3" fmla="*/ 17 h 487"/>
                <a:gd name="T4" fmla="*/ 125 w 297"/>
                <a:gd name="T5" fmla="*/ 38 h 487"/>
                <a:gd name="T6" fmla="*/ 185 w 297"/>
                <a:gd name="T7" fmla="*/ 65 h 487"/>
                <a:gd name="T8" fmla="*/ 209 w 297"/>
                <a:gd name="T9" fmla="*/ 80 h 487"/>
                <a:gd name="T10" fmla="*/ 234 w 297"/>
                <a:gd name="T11" fmla="*/ 96 h 487"/>
                <a:gd name="T12" fmla="*/ 257 w 297"/>
                <a:gd name="T13" fmla="*/ 118 h 487"/>
                <a:gd name="T14" fmla="*/ 274 w 297"/>
                <a:gd name="T15" fmla="*/ 139 h 487"/>
                <a:gd name="T16" fmla="*/ 285 w 297"/>
                <a:gd name="T17" fmla="*/ 164 h 487"/>
                <a:gd name="T18" fmla="*/ 292 w 297"/>
                <a:gd name="T19" fmla="*/ 191 h 487"/>
                <a:gd name="T20" fmla="*/ 297 w 297"/>
                <a:gd name="T21" fmla="*/ 229 h 487"/>
                <a:gd name="T22" fmla="*/ 297 w 297"/>
                <a:gd name="T23" fmla="*/ 268 h 487"/>
                <a:gd name="T24" fmla="*/ 289 w 297"/>
                <a:gd name="T25" fmla="*/ 306 h 487"/>
                <a:gd name="T26" fmla="*/ 272 w 297"/>
                <a:gd name="T27" fmla="*/ 343 h 487"/>
                <a:gd name="T28" fmla="*/ 249 w 297"/>
                <a:gd name="T29" fmla="*/ 376 h 487"/>
                <a:gd name="T30" fmla="*/ 221 w 297"/>
                <a:gd name="T31" fmla="*/ 404 h 487"/>
                <a:gd name="T32" fmla="*/ 190 w 297"/>
                <a:gd name="T33" fmla="*/ 427 h 487"/>
                <a:gd name="T34" fmla="*/ 155 w 297"/>
                <a:gd name="T35" fmla="*/ 445 h 487"/>
                <a:gd name="T36" fmla="*/ 117 w 297"/>
                <a:gd name="T37" fmla="*/ 460 h 487"/>
                <a:gd name="T38" fmla="*/ 79 w 297"/>
                <a:gd name="T39" fmla="*/ 472 h 487"/>
                <a:gd name="T40" fmla="*/ 39 w 297"/>
                <a:gd name="T41" fmla="*/ 480 h 487"/>
                <a:gd name="T42" fmla="*/ 0 w 297"/>
                <a:gd name="T43" fmla="*/ 487 h 487"/>
                <a:gd name="T44" fmla="*/ 0 w 297"/>
                <a:gd name="T45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7" h="487">
                  <a:moveTo>
                    <a:pt x="0" y="0"/>
                  </a:moveTo>
                  <a:lnTo>
                    <a:pt x="62" y="17"/>
                  </a:lnTo>
                  <a:lnTo>
                    <a:pt x="125" y="38"/>
                  </a:lnTo>
                  <a:lnTo>
                    <a:pt x="185" y="65"/>
                  </a:lnTo>
                  <a:lnTo>
                    <a:pt x="209" y="80"/>
                  </a:lnTo>
                  <a:lnTo>
                    <a:pt x="234" y="96"/>
                  </a:lnTo>
                  <a:lnTo>
                    <a:pt x="257" y="118"/>
                  </a:lnTo>
                  <a:lnTo>
                    <a:pt x="274" y="139"/>
                  </a:lnTo>
                  <a:lnTo>
                    <a:pt x="285" y="164"/>
                  </a:lnTo>
                  <a:lnTo>
                    <a:pt x="292" y="191"/>
                  </a:lnTo>
                  <a:lnTo>
                    <a:pt x="297" y="229"/>
                  </a:lnTo>
                  <a:lnTo>
                    <a:pt x="297" y="268"/>
                  </a:lnTo>
                  <a:lnTo>
                    <a:pt x="289" y="306"/>
                  </a:lnTo>
                  <a:lnTo>
                    <a:pt x="272" y="343"/>
                  </a:lnTo>
                  <a:lnTo>
                    <a:pt x="249" y="376"/>
                  </a:lnTo>
                  <a:lnTo>
                    <a:pt x="221" y="404"/>
                  </a:lnTo>
                  <a:lnTo>
                    <a:pt x="190" y="427"/>
                  </a:lnTo>
                  <a:lnTo>
                    <a:pt x="155" y="445"/>
                  </a:lnTo>
                  <a:lnTo>
                    <a:pt x="117" y="460"/>
                  </a:lnTo>
                  <a:lnTo>
                    <a:pt x="79" y="472"/>
                  </a:lnTo>
                  <a:lnTo>
                    <a:pt x="39" y="480"/>
                  </a:lnTo>
                  <a:lnTo>
                    <a:pt x="0" y="4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49">
              <a:extLst>
                <a:ext uri="{FF2B5EF4-FFF2-40B4-BE49-F238E27FC236}">
                  <a16:creationId xmlns="" xmlns:a16="http://schemas.microsoft.com/office/drawing/2014/main" id="{FE37606B-2A22-4A8C-B72F-5D532E59E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5713" y="3808413"/>
              <a:ext cx="193675" cy="350838"/>
            </a:xfrm>
            <a:custGeom>
              <a:avLst/>
              <a:gdLst>
                <a:gd name="T0" fmla="*/ 245 w 245"/>
                <a:gd name="T1" fmla="*/ 0 h 442"/>
                <a:gd name="T2" fmla="*/ 245 w 245"/>
                <a:gd name="T3" fmla="*/ 442 h 442"/>
                <a:gd name="T4" fmla="*/ 200 w 245"/>
                <a:gd name="T5" fmla="*/ 427 h 442"/>
                <a:gd name="T6" fmla="*/ 159 w 245"/>
                <a:gd name="T7" fmla="*/ 412 h 442"/>
                <a:gd name="T8" fmla="*/ 114 w 245"/>
                <a:gd name="T9" fmla="*/ 390 h 442"/>
                <a:gd name="T10" fmla="*/ 71 w 245"/>
                <a:gd name="T11" fmla="*/ 365 h 442"/>
                <a:gd name="T12" fmla="*/ 48 w 245"/>
                <a:gd name="T13" fmla="*/ 347 h 442"/>
                <a:gd name="T14" fmla="*/ 26 w 245"/>
                <a:gd name="T15" fmla="*/ 327 h 442"/>
                <a:gd name="T16" fmla="*/ 12 w 245"/>
                <a:gd name="T17" fmla="*/ 301 h 442"/>
                <a:gd name="T18" fmla="*/ 3 w 245"/>
                <a:gd name="T19" fmla="*/ 271 h 442"/>
                <a:gd name="T20" fmla="*/ 0 w 245"/>
                <a:gd name="T21" fmla="*/ 238 h 442"/>
                <a:gd name="T22" fmla="*/ 2 w 245"/>
                <a:gd name="T23" fmla="*/ 207 h 442"/>
                <a:gd name="T24" fmla="*/ 8 w 245"/>
                <a:gd name="T25" fmla="*/ 177 h 442"/>
                <a:gd name="T26" fmla="*/ 18 w 245"/>
                <a:gd name="T27" fmla="*/ 147 h 442"/>
                <a:gd name="T28" fmla="*/ 33 w 245"/>
                <a:gd name="T29" fmla="*/ 121 h 442"/>
                <a:gd name="T30" fmla="*/ 60 w 245"/>
                <a:gd name="T31" fmla="*/ 89 h 442"/>
                <a:gd name="T32" fmla="*/ 91 w 245"/>
                <a:gd name="T33" fmla="*/ 63 h 442"/>
                <a:gd name="T34" fmla="*/ 127 w 245"/>
                <a:gd name="T35" fmla="*/ 41 h 442"/>
                <a:gd name="T36" fmla="*/ 165 w 245"/>
                <a:gd name="T37" fmla="*/ 23 h 442"/>
                <a:gd name="T38" fmla="*/ 205 w 245"/>
                <a:gd name="T39" fmla="*/ 10 h 442"/>
                <a:gd name="T40" fmla="*/ 245 w 245"/>
                <a:gd name="T4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" h="442">
                  <a:moveTo>
                    <a:pt x="245" y="0"/>
                  </a:moveTo>
                  <a:lnTo>
                    <a:pt x="245" y="442"/>
                  </a:lnTo>
                  <a:lnTo>
                    <a:pt x="200" y="427"/>
                  </a:lnTo>
                  <a:lnTo>
                    <a:pt x="159" y="412"/>
                  </a:lnTo>
                  <a:lnTo>
                    <a:pt x="114" y="390"/>
                  </a:lnTo>
                  <a:lnTo>
                    <a:pt x="71" y="365"/>
                  </a:lnTo>
                  <a:lnTo>
                    <a:pt x="48" y="347"/>
                  </a:lnTo>
                  <a:lnTo>
                    <a:pt x="26" y="327"/>
                  </a:lnTo>
                  <a:lnTo>
                    <a:pt x="12" y="301"/>
                  </a:lnTo>
                  <a:lnTo>
                    <a:pt x="3" y="271"/>
                  </a:lnTo>
                  <a:lnTo>
                    <a:pt x="0" y="238"/>
                  </a:lnTo>
                  <a:lnTo>
                    <a:pt x="2" y="207"/>
                  </a:lnTo>
                  <a:lnTo>
                    <a:pt x="8" y="177"/>
                  </a:lnTo>
                  <a:lnTo>
                    <a:pt x="18" y="147"/>
                  </a:lnTo>
                  <a:lnTo>
                    <a:pt x="33" y="121"/>
                  </a:lnTo>
                  <a:lnTo>
                    <a:pt x="60" y="89"/>
                  </a:lnTo>
                  <a:lnTo>
                    <a:pt x="91" y="63"/>
                  </a:lnTo>
                  <a:lnTo>
                    <a:pt x="127" y="41"/>
                  </a:lnTo>
                  <a:lnTo>
                    <a:pt x="165" y="23"/>
                  </a:lnTo>
                  <a:lnTo>
                    <a:pt x="205" y="1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50">
              <a:extLst>
                <a:ext uri="{FF2B5EF4-FFF2-40B4-BE49-F238E27FC236}">
                  <a16:creationId xmlns="" xmlns:a16="http://schemas.microsoft.com/office/drawing/2014/main" id="{F2A930BB-9D9C-46F9-A4FF-9AAB39EE2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8013" y="4699001"/>
              <a:ext cx="0" cy="317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1 h 3"/>
                <a:gd name="T4" fmla="*/ 0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51">
              <a:extLst>
                <a:ext uri="{FF2B5EF4-FFF2-40B4-BE49-F238E27FC236}">
                  <a16:creationId xmlns="" xmlns:a16="http://schemas.microsoft.com/office/drawing/2014/main" id="{E5C5E87F-DB55-4522-BB63-843EF7C08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2513" y="1652588"/>
              <a:ext cx="3578225" cy="4321175"/>
            </a:xfrm>
            <a:custGeom>
              <a:avLst/>
              <a:gdLst>
                <a:gd name="T0" fmla="*/ 2870 w 4507"/>
                <a:gd name="T1" fmla="*/ 3501 h 5443"/>
                <a:gd name="T2" fmla="*/ 2169 w 4507"/>
                <a:gd name="T3" fmla="*/ 2179 h 5443"/>
                <a:gd name="T4" fmla="*/ 2034 w 4507"/>
                <a:gd name="T5" fmla="*/ 2457 h 5443"/>
                <a:gd name="T6" fmla="*/ 1658 w 4507"/>
                <a:gd name="T7" fmla="*/ 2702 h 5443"/>
                <a:gd name="T8" fmla="*/ 1599 w 4507"/>
                <a:gd name="T9" fmla="*/ 3048 h 5443"/>
                <a:gd name="T10" fmla="*/ 1801 w 4507"/>
                <a:gd name="T11" fmla="*/ 3321 h 5443"/>
                <a:gd name="T12" fmla="*/ 2052 w 4507"/>
                <a:gd name="T13" fmla="*/ 3951 h 5443"/>
                <a:gd name="T14" fmla="*/ 1842 w 4507"/>
                <a:gd name="T15" fmla="*/ 3731 h 5443"/>
                <a:gd name="T16" fmla="*/ 1688 w 4507"/>
                <a:gd name="T17" fmla="*/ 3617 h 5443"/>
                <a:gd name="T18" fmla="*/ 1576 w 4507"/>
                <a:gd name="T19" fmla="*/ 3762 h 5443"/>
                <a:gd name="T20" fmla="*/ 1748 w 4507"/>
                <a:gd name="T21" fmla="*/ 4070 h 5443"/>
                <a:gd name="T22" fmla="*/ 2100 w 4507"/>
                <a:gd name="T23" fmla="*/ 4396 h 5443"/>
                <a:gd name="T24" fmla="*/ 2237 w 4507"/>
                <a:gd name="T25" fmla="*/ 4530 h 5443"/>
                <a:gd name="T26" fmla="*/ 2366 w 4507"/>
                <a:gd name="T27" fmla="*/ 4396 h 5443"/>
                <a:gd name="T28" fmla="*/ 2744 w 4507"/>
                <a:gd name="T29" fmla="*/ 4121 h 5443"/>
                <a:gd name="T30" fmla="*/ 2931 w 4507"/>
                <a:gd name="T31" fmla="*/ 3738 h 5443"/>
                <a:gd name="T32" fmla="*/ 2875 w 4507"/>
                <a:gd name="T33" fmla="*/ 3509 h 5443"/>
                <a:gd name="T34" fmla="*/ 2642 w 4507"/>
                <a:gd name="T35" fmla="*/ 3311 h 5443"/>
                <a:gd name="T36" fmla="*/ 2463 w 4507"/>
                <a:gd name="T37" fmla="*/ 2742 h 5443"/>
                <a:gd name="T38" fmla="*/ 2642 w 4507"/>
                <a:gd name="T39" fmla="*/ 2919 h 5443"/>
                <a:gd name="T40" fmla="*/ 2800 w 4507"/>
                <a:gd name="T41" fmla="*/ 3025 h 5443"/>
                <a:gd name="T42" fmla="*/ 2906 w 4507"/>
                <a:gd name="T43" fmla="*/ 2872 h 5443"/>
                <a:gd name="T44" fmla="*/ 2718 w 4507"/>
                <a:gd name="T45" fmla="*/ 2579 h 5443"/>
                <a:gd name="T46" fmla="*/ 2366 w 4507"/>
                <a:gd name="T47" fmla="*/ 2298 h 5443"/>
                <a:gd name="T48" fmla="*/ 2228 w 4507"/>
                <a:gd name="T49" fmla="*/ 2164 h 5443"/>
                <a:gd name="T50" fmla="*/ 1625 w 4507"/>
                <a:gd name="T51" fmla="*/ 79 h 5443"/>
                <a:gd name="T52" fmla="*/ 1997 w 4507"/>
                <a:gd name="T53" fmla="*/ 207 h 5443"/>
                <a:gd name="T54" fmla="*/ 2384 w 4507"/>
                <a:gd name="T55" fmla="*/ 139 h 5443"/>
                <a:gd name="T56" fmla="*/ 2846 w 4507"/>
                <a:gd name="T57" fmla="*/ 25 h 5443"/>
                <a:gd name="T58" fmla="*/ 3101 w 4507"/>
                <a:gd name="T59" fmla="*/ 65 h 5443"/>
                <a:gd name="T60" fmla="*/ 3060 w 4507"/>
                <a:gd name="T61" fmla="*/ 366 h 5443"/>
                <a:gd name="T62" fmla="*/ 2856 w 4507"/>
                <a:gd name="T63" fmla="*/ 799 h 5443"/>
                <a:gd name="T64" fmla="*/ 2537 w 4507"/>
                <a:gd name="T65" fmla="*/ 1185 h 5443"/>
                <a:gd name="T66" fmla="*/ 3012 w 4507"/>
                <a:gd name="T67" fmla="*/ 1463 h 5443"/>
                <a:gd name="T68" fmla="*/ 3486 w 4507"/>
                <a:gd name="T69" fmla="*/ 1891 h 5443"/>
                <a:gd name="T70" fmla="*/ 3914 w 4507"/>
                <a:gd name="T71" fmla="*/ 2422 h 5443"/>
                <a:gd name="T72" fmla="*/ 4254 w 4507"/>
                <a:gd name="T73" fmla="*/ 3016 h 5443"/>
                <a:gd name="T74" fmla="*/ 4462 w 4507"/>
                <a:gd name="T75" fmla="*/ 3627 h 5443"/>
                <a:gd name="T76" fmla="*/ 4497 w 4507"/>
                <a:gd name="T77" fmla="*/ 4212 h 5443"/>
                <a:gd name="T78" fmla="*/ 4312 w 4507"/>
                <a:gd name="T79" fmla="*/ 4730 h 5443"/>
                <a:gd name="T80" fmla="*/ 3866 w 4507"/>
                <a:gd name="T81" fmla="*/ 5136 h 5443"/>
                <a:gd name="T82" fmla="*/ 3114 w 4507"/>
                <a:gd name="T83" fmla="*/ 5386 h 5443"/>
                <a:gd name="T84" fmla="*/ 2015 w 4507"/>
                <a:gd name="T85" fmla="*/ 5435 h 5443"/>
                <a:gd name="T86" fmla="*/ 1012 w 4507"/>
                <a:gd name="T87" fmla="*/ 5273 h 5443"/>
                <a:gd name="T88" fmla="*/ 389 w 4507"/>
                <a:gd name="T89" fmla="*/ 4921 h 5443"/>
                <a:gd name="T90" fmla="*/ 69 w 4507"/>
                <a:gd name="T91" fmla="*/ 4426 h 5443"/>
                <a:gd name="T92" fmla="*/ 3 w 4507"/>
                <a:gd name="T93" fmla="*/ 3835 h 5443"/>
                <a:gd name="T94" fmla="*/ 143 w 4507"/>
                <a:gd name="T95" fmla="*/ 3203 h 5443"/>
                <a:gd name="T96" fmla="*/ 437 w 4507"/>
                <a:gd name="T97" fmla="*/ 2574 h 5443"/>
                <a:gd name="T98" fmla="*/ 839 w 4507"/>
                <a:gd name="T99" fmla="*/ 2000 h 5443"/>
                <a:gd name="T100" fmla="*/ 1298 w 4507"/>
                <a:gd name="T101" fmla="*/ 1530 h 5443"/>
                <a:gd name="T102" fmla="*/ 1764 w 4507"/>
                <a:gd name="T103" fmla="*/ 1214 h 5443"/>
                <a:gd name="T104" fmla="*/ 1379 w 4507"/>
                <a:gd name="T105" fmla="*/ 829 h 5443"/>
                <a:gd name="T106" fmla="*/ 1169 w 4507"/>
                <a:gd name="T107" fmla="*/ 382 h 5443"/>
                <a:gd name="T108" fmla="*/ 1196 w 4507"/>
                <a:gd name="T109" fmla="*/ 69 h 5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07" h="5443">
                  <a:moveTo>
                    <a:pt x="2863" y="3489"/>
                  </a:moveTo>
                  <a:lnTo>
                    <a:pt x="2863" y="3491"/>
                  </a:lnTo>
                  <a:lnTo>
                    <a:pt x="2865" y="3493"/>
                  </a:lnTo>
                  <a:lnTo>
                    <a:pt x="2865" y="3494"/>
                  </a:lnTo>
                  <a:lnTo>
                    <a:pt x="2866" y="3498"/>
                  </a:lnTo>
                  <a:lnTo>
                    <a:pt x="2870" y="3501"/>
                  </a:lnTo>
                  <a:lnTo>
                    <a:pt x="2870" y="3501"/>
                  </a:lnTo>
                  <a:lnTo>
                    <a:pt x="2866" y="3496"/>
                  </a:lnTo>
                  <a:lnTo>
                    <a:pt x="2865" y="3493"/>
                  </a:lnTo>
                  <a:lnTo>
                    <a:pt x="2863" y="3491"/>
                  </a:lnTo>
                  <a:lnTo>
                    <a:pt x="2863" y="3489"/>
                  </a:lnTo>
                  <a:close/>
                  <a:moveTo>
                    <a:pt x="2228" y="2164"/>
                  </a:moveTo>
                  <a:lnTo>
                    <a:pt x="2199" y="2167"/>
                  </a:lnTo>
                  <a:lnTo>
                    <a:pt x="2169" y="2179"/>
                  </a:lnTo>
                  <a:lnTo>
                    <a:pt x="2144" y="2197"/>
                  </a:lnTo>
                  <a:lnTo>
                    <a:pt x="2124" y="2219"/>
                  </a:lnTo>
                  <a:lnTo>
                    <a:pt x="2111" y="2242"/>
                  </a:lnTo>
                  <a:lnTo>
                    <a:pt x="2101" y="2268"/>
                  </a:lnTo>
                  <a:lnTo>
                    <a:pt x="2100" y="2298"/>
                  </a:lnTo>
                  <a:lnTo>
                    <a:pt x="2100" y="2445"/>
                  </a:lnTo>
                  <a:lnTo>
                    <a:pt x="2034" y="2457"/>
                  </a:lnTo>
                  <a:lnTo>
                    <a:pt x="1969" y="2475"/>
                  </a:lnTo>
                  <a:lnTo>
                    <a:pt x="1906" y="2498"/>
                  </a:lnTo>
                  <a:lnTo>
                    <a:pt x="1847" y="2528"/>
                  </a:lnTo>
                  <a:lnTo>
                    <a:pt x="1791" y="2563"/>
                  </a:lnTo>
                  <a:lnTo>
                    <a:pt x="1738" y="2606"/>
                  </a:lnTo>
                  <a:lnTo>
                    <a:pt x="1695" y="2651"/>
                  </a:lnTo>
                  <a:lnTo>
                    <a:pt x="1658" y="2702"/>
                  </a:lnTo>
                  <a:lnTo>
                    <a:pt x="1629" y="2756"/>
                  </a:lnTo>
                  <a:lnTo>
                    <a:pt x="1611" y="2803"/>
                  </a:lnTo>
                  <a:lnTo>
                    <a:pt x="1597" y="2851"/>
                  </a:lnTo>
                  <a:lnTo>
                    <a:pt x="1591" y="2900"/>
                  </a:lnTo>
                  <a:lnTo>
                    <a:pt x="1589" y="2950"/>
                  </a:lnTo>
                  <a:lnTo>
                    <a:pt x="1591" y="3000"/>
                  </a:lnTo>
                  <a:lnTo>
                    <a:pt x="1599" y="3048"/>
                  </a:lnTo>
                  <a:lnTo>
                    <a:pt x="1611" y="3096"/>
                  </a:lnTo>
                  <a:lnTo>
                    <a:pt x="1630" y="3142"/>
                  </a:lnTo>
                  <a:lnTo>
                    <a:pt x="1653" y="3183"/>
                  </a:lnTo>
                  <a:lnTo>
                    <a:pt x="1682" y="3220"/>
                  </a:lnTo>
                  <a:lnTo>
                    <a:pt x="1713" y="3254"/>
                  </a:lnTo>
                  <a:lnTo>
                    <a:pt x="1748" y="3284"/>
                  </a:lnTo>
                  <a:lnTo>
                    <a:pt x="1801" y="3321"/>
                  </a:lnTo>
                  <a:lnTo>
                    <a:pt x="1857" y="3352"/>
                  </a:lnTo>
                  <a:lnTo>
                    <a:pt x="1916" y="3379"/>
                  </a:lnTo>
                  <a:lnTo>
                    <a:pt x="1976" y="3400"/>
                  </a:lnTo>
                  <a:lnTo>
                    <a:pt x="2037" y="3420"/>
                  </a:lnTo>
                  <a:lnTo>
                    <a:pt x="2100" y="3436"/>
                  </a:lnTo>
                  <a:lnTo>
                    <a:pt x="2100" y="3966"/>
                  </a:lnTo>
                  <a:lnTo>
                    <a:pt x="2052" y="3951"/>
                  </a:lnTo>
                  <a:lnTo>
                    <a:pt x="2009" y="3930"/>
                  </a:lnTo>
                  <a:lnTo>
                    <a:pt x="1966" y="3905"/>
                  </a:lnTo>
                  <a:lnTo>
                    <a:pt x="1929" y="3873"/>
                  </a:lnTo>
                  <a:lnTo>
                    <a:pt x="1896" y="3837"/>
                  </a:lnTo>
                  <a:lnTo>
                    <a:pt x="1870" y="3797"/>
                  </a:lnTo>
                  <a:lnTo>
                    <a:pt x="1850" y="3754"/>
                  </a:lnTo>
                  <a:lnTo>
                    <a:pt x="1842" y="3731"/>
                  </a:lnTo>
                  <a:lnTo>
                    <a:pt x="1835" y="3708"/>
                  </a:lnTo>
                  <a:lnTo>
                    <a:pt x="1822" y="3680"/>
                  </a:lnTo>
                  <a:lnTo>
                    <a:pt x="1802" y="3655"/>
                  </a:lnTo>
                  <a:lnTo>
                    <a:pt x="1779" y="3635"/>
                  </a:lnTo>
                  <a:lnTo>
                    <a:pt x="1751" y="3622"/>
                  </a:lnTo>
                  <a:lnTo>
                    <a:pt x="1720" y="3617"/>
                  </a:lnTo>
                  <a:lnTo>
                    <a:pt x="1688" y="3617"/>
                  </a:lnTo>
                  <a:lnTo>
                    <a:pt x="1658" y="3625"/>
                  </a:lnTo>
                  <a:lnTo>
                    <a:pt x="1630" y="3640"/>
                  </a:lnTo>
                  <a:lnTo>
                    <a:pt x="1607" y="3662"/>
                  </a:lnTo>
                  <a:lnTo>
                    <a:pt x="1589" y="3688"/>
                  </a:lnTo>
                  <a:lnTo>
                    <a:pt x="1581" y="3711"/>
                  </a:lnTo>
                  <a:lnTo>
                    <a:pt x="1576" y="3738"/>
                  </a:lnTo>
                  <a:lnTo>
                    <a:pt x="1576" y="3762"/>
                  </a:lnTo>
                  <a:lnTo>
                    <a:pt x="1579" y="3786"/>
                  </a:lnTo>
                  <a:lnTo>
                    <a:pt x="1586" y="3809"/>
                  </a:lnTo>
                  <a:lnTo>
                    <a:pt x="1602" y="3857"/>
                  </a:lnTo>
                  <a:lnTo>
                    <a:pt x="1630" y="3916"/>
                  </a:lnTo>
                  <a:lnTo>
                    <a:pt x="1663" y="3973"/>
                  </a:lnTo>
                  <a:lnTo>
                    <a:pt x="1703" y="4024"/>
                  </a:lnTo>
                  <a:lnTo>
                    <a:pt x="1748" y="4070"/>
                  </a:lnTo>
                  <a:lnTo>
                    <a:pt x="1797" y="4113"/>
                  </a:lnTo>
                  <a:lnTo>
                    <a:pt x="1852" y="4148"/>
                  </a:lnTo>
                  <a:lnTo>
                    <a:pt x="1908" y="4179"/>
                  </a:lnTo>
                  <a:lnTo>
                    <a:pt x="1969" y="4206"/>
                  </a:lnTo>
                  <a:lnTo>
                    <a:pt x="2030" y="4226"/>
                  </a:lnTo>
                  <a:lnTo>
                    <a:pt x="2100" y="4241"/>
                  </a:lnTo>
                  <a:lnTo>
                    <a:pt x="2100" y="4396"/>
                  </a:lnTo>
                  <a:lnTo>
                    <a:pt x="2103" y="4428"/>
                  </a:lnTo>
                  <a:lnTo>
                    <a:pt x="2113" y="4456"/>
                  </a:lnTo>
                  <a:lnTo>
                    <a:pt x="2129" y="4481"/>
                  </a:lnTo>
                  <a:lnTo>
                    <a:pt x="2151" y="4502"/>
                  </a:lnTo>
                  <a:lnTo>
                    <a:pt x="2177" y="4519"/>
                  </a:lnTo>
                  <a:lnTo>
                    <a:pt x="2207" y="4528"/>
                  </a:lnTo>
                  <a:lnTo>
                    <a:pt x="2237" y="4530"/>
                  </a:lnTo>
                  <a:lnTo>
                    <a:pt x="2266" y="4525"/>
                  </a:lnTo>
                  <a:lnTo>
                    <a:pt x="2296" y="4515"/>
                  </a:lnTo>
                  <a:lnTo>
                    <a:pt x="2321" y="4497"/>
                  </a:lnTo>
                  <a:lnTo>
                    <a:pt x="2341" y="4476"/>
                  </a:lnTo>
                  <a:lnTo>
                    <a:pt x="2354" y="4452"/>
                  </a:lnTo>
                  <a:lnTo>
                    <a:pt x="2364" y="4424"/>
                  </a:lnTo>
                  <a:lnTo>
                    <a:pt x="2366" y="4396"/>
                  </a:lnTo>
                  <a:lnTo>
                    <a:pt x="2366" y="4254"/>
                  </a:lnTo>
                  <a:lnTo>
                    <a:pt x="2433" y="4246"/>
                  </a:lnTo>
                  <a:lnTo>
                    <a:pt x="2499" y="4234"/>
                  </a:lnTo>
                  <a:lnTo>
                    <a:pt x="2566" y="4214"/>
                  </a:lnTo>
                  <a:lnTo>
                    <a:pt x="2628" y="4189"/>
                  </a:lnTo>
                  <a:lnTo>
                    <a:pt x="2688" y="4160"/>
                  </a:lnTo>
                  <a:lnTo>
                    <a:pt x="2744" y="4121"/>
                  </a:lnTo>
                  <a:lnTo>
                    <a:pt x="2792" y="4078"/>
                  </a:lnTo>
                  <a:lnTo>
                    <a:pt x="2833" y="4030"/>
                  </a:lnTo>
                  <a:lnTo>
                    <a:pt x="2870" y="3978"/>
                  </a:lnTo>
                  <a:lnTo>
                    <a:pt x="2896" y="3920"/>
                  </a:lnTo>
                  <a:lnTo>
                    <a:pt x="2917" y="3858"/>
                  </a:lnTo>
                  <a:lnTo>
                    <a:pt x="2927" y="3796"/>
                  </a:lnTo>
                  <a:lnTo>
                    <a:pt x="2931" y="3738"/>
                  </a:lnTo>
                  <a:lnTo>
                    <a:pt x="2927" y="3678"/>
                  </a:lnTo>
                  <a:lnTo>
                    <a:pt x="2917" y="3620"/>
                  </a:lnTo>
                  <a:lnTo>
                    <a:pt x="2899" y="3564"/>
                  </a:lnTo>
                  <a:lnTo>
                    <a:pt x="2875" y="3511"/>
                  </a:lnTo>
                  <a:lnTo>
                    <a:pt x="2876" y="3514"/>
                  </a:lnTo>
                  <a:lnTo>
                    <a:pt x="2876" y="3514"/>
                  </a:lnTo>
                  <a:lnTo>
                    <a:pt x="2875" y="3509"/>
                  </a:lnTo>
                  <a:lnTo>
                    <a:pt x="2873" y="3509"/>
                  </a:lnTo>
                  <a:lnTo>
                    <a:pt x="2845" y="3466"/>
                  </a:lnTo>
                  <a:lnTo>
                    <a:pt x="2812" y="3427"/>
                  </a:lnTo>
                  <a:lnTo>
                    <a:pt x="2774" y="3392"/>
                  </a:lnTo>
                  <a:lnTo>
                    <a:pt x="2732" y="3362"/>
                  </a:lnTo>
                  <a:lnTo>
                    <a:pt x="2688" y="3334"/>
                  </a:lnTo>
                  <a:lnTo>
                    <a:pt x="2642" y="3311"/>
                  </a:lnTo>
                  <a:lnTo>
                    <a:pt x="2595" y="3291"/>
                  </a:lnTo>
                  <a:lnTo>
                    <a:pt x="2519" y="3264"/>
                  </a:lnTo>
                  <a:lnTo>
                    <a:pt x="2443" y="3241"/>
                  </a:lnTo>
                  <a:lnTo>
                    <a:pt x="2366" y="3223"/>
                  </a:lnTo>
                  <a:lnTo>
                    <a:pt x="2366" y="2715"/>
                  </a:lnTo>
                  <a:lnTo>
                    <a:pt x="2415" y="2727"/>
                  </a:lnTo>
                  <a:lnTo>
                    <a:pt x="2463" y="2742"/>
                  </a:lnTo>
                  <a:lnTo>
                    <a:pt x="2508" y="2761"/>
                  </a:lnTo>
                  <a:lnTo>
                    <a:pt x="2551" y="2788"/>
                  </a:lnTo>
                  <a:lnTo>
                    <a:pt x="2584" y="2818"/>
                  </a:lnTo>
                  <a:lnTo>
                    <a:pt x="2613" y="2854"/>
                  </a:lnTo>
                  <a:lnTo>
                    <a:pt x="2625" y="2874"/>
                  </a:lnTo>
                  <a:lnTo>
                    <a:pt x="2635" y="2895"/>
                  </a:lnTo>
                  <a:lnTo>
                    <a:pt x="2642" y="2919"/>
                  </a:lnTo>
                  <a:lnTo>
                    <a:pt x="2650" y="2940"/>
                  </a:lnTo>
                  <a:lnTo>
                    <a:pt x="2663" y="2968"/>
                  </a:lnTo>
                  <a:lnTo>
                    <a:pt x="2685" y="2991"/>
                  </a:lnTo>
                  <a:lnTo>
                    <a:pt x="2709" y="3010"/>
                  </a:lnTo>
                  <a:lnTo>
                    <a:pt x="2737" y="3021"/>
                  </a:lnTo>
                  <a:lnTo>
                    <a:pt x="2769" y="3026"/>
                  </a:lnTo>
                  <a:lnTo>
                    <a:pt x="2800" y="3025"/>
                  </a:lnTo>
                  <a:lnTo>
                    <a:pt x="2830" y="3015"/>
                  </a:lnTo>
                  <a:lnTo>
                    <a:pt x="2856" y="2998"/>
                  </a:lnTo>
                  <a:lnTo>
                    <a:pt x="2878" y="2977"/>
                  </a:lnTo>
                  <a:lnTo>
                    <a:pt x="2894" y="2948"/>
                  </a:lnTo>
                  <a:lnTo>
                    <a:pt x="2904" y="2925"/>
                  </a:lnTo>
                  <a:lnTo>
                    <a:pt x="2908" y="2899"/>
                  </a:lnTo>
                  <a:lnTo>
                    <a:pt x="2906" y="2872"/>
                  </a:lnTo>
                  <a:lnTo>
                    <a:pt x="2901" y="2849"/>
                  </a:lnTo>
                  <a:lnTo>
                    <a:pt x="2894" y="2824"/>
                  </a:lnTo>
                  <a:lnTo>
                    <a:pt x="2875" y="2776"/>
                  </a:lnTo>
                  <a:lnTo>
                    <a:pt x="2845" y="2720"/>
                  </a:lnTo>
                  <a:lnTo>
                    <a:pt x="2810" y="2669"/>
                  </a:lnTo>
                  <a:lnTo>
                    <a:pt x="2767" y="2622"/>
                  </a:lnTo>
                  <a:lnTo>
                    <a:pt x="2718" y="2579"/>
                  </a:lnTo>
                  <a:lnTo>
                    <a:pt x="2665" y="2541"/>
                  </a:lnTo>
                  <a:lnTo>
                    <a:pt x="2607" y="2512"/>
                  </a:lnTo>
                  <a:lnTo>
                    <a:pt x="2546" y="2487"/>
                  </a:lnTo>
                  <a:lnTo>
                    <a:pt x="2483" y="2467"/>
                  </a:lnTo>
                  <a:lnTo>
                    <a:pt x="2418" y="2452"/>
                  </a:lnTo>
                  <a:lnTo>
                    <a:pt x="2366" y="2445"/>
                  </a:lnTo>
                  <a:lnTo>
                    <a:pt x="2366" y="2298"/>
                  </a:lnTo>
                  <a:lnTo>
                    <a:pt x="2362" y="2267"/>
                  </a:lnTo>
                  <a:lnTo>
                    <a:pt x="2352" y="2239"/>
                  </a:lnTo>
                  <a:lnTo>
                    <a:pt x="2336" y="2214"/>
                  </a:lnTo>
                  <a:lnTo>
                    <a:pt x="2314" y="2192"/>
                  </a:lnTo>
                  <a:lnTo>
                    <a:pt x="2288" y="2176"/>
                  </a:lnTo>
                  <a:lnTo>
                    <a:pt x="2258" y="2166"/>
                  </a:lnTo>
                  <a:lnTo>
                    <a:pt x="2228" y="2164"/>
                  </a:lnTo>
                  <a:close/>
                  <a:moveTo>
                    <a:pt x="1344" y="0"/>
                  </a:moveTo>
                  <a:lnTo>
                    <a:pt x="1387" y="2"/>
                  </a:lnTo>
                  <a:lnTo>
                    <a:pt x="1432" y="10"/>
                  </a:lnTo>
                  <a:lnTo>
                    <a:pt x="1478" y="23"/>
                  </a:lnTo>
                  <a:lnTo>
                    <a:pt x="1526" y="40"/>
                  </a:lnTo>
                  <a:lnTo>
                    <a:pt x="1576" y="58"/>
                  </a:lnTo>
                  <a:lnTo>
                    <a:pt x="1625" y="79"/>
                  </a:lnTo>
                  <a:lnTo>
                    <a:pt x="1677" y="103"/>
                  </a:lnTo>
                  <a:lnTo>
                    <a:pt x="1729" y="126"/>
                  </a:lnTo>
                  <a:lnTo>
                    <a:pt x="1782" y="147"/>
                  </a:lnTo>
                  <a:lnTo>
                    <a:pt x="1835" y="167"/>
                  </a:lnTo>
                  <a:lnTo>
                    <a:pt x="1890" y="185"/>
                  </a:lnTo>
                  <a:lnTo>
                    <a:pt x="1943" y="199"/>
                  </a:lnTo>
                  <a:lnTo>
                    <a:pt x="1997" y="207"/>
                  </a:lnTo>
                  <a:lnTo>
                    <a:pt x="2050" y="212"/>
                  </a:lnTo>
                  <a:lnTo>
                    <a:pt x="2103" y="208"/>
                  </a:lnTo>
                  <a:lnTo>
                    <a:pt x="2151" y="200"/>
                  </a:lnTo>
                  <a:lnTo>
                    <a:pt x="2204" y="189"/>
                  </a:lnTo>
                  <a:lnTo>
                    <a:pt x="2260" y="174"/>
                  </a:lnTo>
                  <a:lnTo>
                    <a:pt x="2321" y="157"/>
                  </a:lnTo>
                  <a:lnTo>
                    <a:pt x="2384" y="139"/>
                  </a:lnTo>
                  <a:lnTo>
                    <a:pt x="2450" y="121"/>
                  </a:lnTo>
                  <a:lnTo>
                    <a:pt x="2518" y="103"/>
                  </a:lnTo>
                  <a:lnTo>
                    <a:pt x="2585" y="83"/>
                  </a:lnTo>
                  <a:lnTo>
                    <a:pt x="2653" y="66"/>
                  </a:lnTo>
                  <a:lnTo>
                    <a:pt x="2719" y="50"/>
                  </a:lnTo>
                  <a:lnTo>
                    <a:pt x="2784" y="35"/>
                  </a:lnTo>
                  <a:lnTo>
                    <a:pt x="2846" y="25"/>
                  </a:lnTo>
                  <a:lnTo>
                    <a:pt x="2906" y="17"/>
                  </a:lnTo>
                  <a:lnTo>
                    <a:pt x="2962" y="13"/>
                  </a:lnTo>
                  <a:lnTo>
                    <a:pt x="3012" y="13"/>
                  </a:lnTo>
                  <a:lnTo>
                    <a:pt x="3058" y="18"/>
                  </a:lnTo>
                  <a:lnTo>
                    <a:pt x="3076" y="26"/>
                  </a:lnTo>
                  <a:lnTo>
                    <a:pt x="3091" y="43"/>
                  </a:lnTo>
                  <a:lnTo>
                    <a:pt x="3101" y="65"/>
                  </a:lnTo>
                  <a:lnTo>
                    <a:pt x="3108" y="93"/>
                  </a:lnTo>
                  <a:lnTo>
                    <a:pt x="3109" y="127"/>
                  </a:lnTo>
                  <a:lnTo>
                    <a:pt x="3106" y="167"/>
                  </a:lnTo>
                  <a:lnTo>
                    <a:pt x="3099" y="210"/>
                  </a:lnTo>
                  <a:lnTo>
                    <a:pt x="3091" y="260"/>
                  </a:lnTo>
                  <a:lnTo>
                    <a:pt x="3076" y="311"/>
                  </a:lnTo>
                  <a:lnTo>
                    <a:pt x="3060" y="366"/>
                  </a:lnTo>
                  <a:lnTo>
                    <a:pt x="3040" y="424"/>
                  </a:lnTo>
                  <a:lnTo>
                    <a:pt x="3017" y="485"/>
                  </a:lnTo>
                  <a:lnTo>
                    <a:pt x="2990" y="546"/>
                  </a:lnTo>
                  <a:lnTo>
                    <a:pt x="2960" y="609"/>
                  </a:lnTo>
                  <a:lnTo>
                    <a:pt x="2929" y="672"/>
                  </a:lnTo>
                  <a:lnTo>
                    <a:pt x="2894" y="736"/>
                  </a:lnTo>
                  <a:lnTo>
                    <a:pt x="2856" y="799"/>
                  </a:lnTo>
                  <a:lnTo>
                    <a:pt x="2817" y="860"/>
                  </a:lnTo>
                  <a:lnTo>
                    <a:pt x="2775" y="922"/>
                  </a:lnTo>
                  <a:lnTo>
                    <a:pt x="2731" y="979"/>
                  </a:lnTo>
                  <a:lnTo>
                    <a:pt x="2686" y="1036"/>
                  </a:lnTo>
                  <a:lnTo>
                    <a:pt x="2638" y="1089"/>
                  </a:lnTo>
                  <a:lnTo>
                    <a:pt x="2589" y="1138"/>
                  </a:lnTo>
                  <a:lnTo>
                    <a:pt x="2537" y="1185"/>
                  </a:lnTo>
                  <a:lnTo>
                    <a:pt x="2604" y="1214"/>
                  </a:lnTo>
                  <a:lnTo>
                    <a:pt x="2671" y="1248"/>
                  </a:lnTo>
                  <a:lnTo>
                    <a:pt x="2739" y="1284"/>
                  </a:lnTo>
                  <a:lnTo>
                    <a:pt x="2807" y="1324"/>
                  </a:lnTo>
                  <a:lnTo>
                    <a:pt x="2875" y="1367"/>
                  </a:lnTo>
                  <a:lnTo>
                    <a:pt x="2944" y="1413"/>
                  </a:lnTo>
                  <a:lnTo>
                    <a:pt x="3012" y="1463"/>
                  </a:lnTo>
                  <a:lnTo>
                    <a:pt x="3081" y="1516"/>
                  </a:lnTo>
                  <a:lnTo>
                    <a:pt x="3150" y="1572"/>
                  </a:lnTo>
                  <a:lnTo>
                    <a:pt x="3218" y="1631"/>
                  </a:lnTo>
                  <a:lnTo>
                    <a:pt x="3286" y="1693"/>
                  </a:lnTo>
                  <a:lnTo>
                    <a:pt x="3354" y="1755"/>
                  </a:lnTo>
                  <a:lnTo>
                    <a:pt x="3420" y="1822"/>
                  </a:lnTo>
                  <a:lnTo>
                    <a:pt x="3486" y="1891"/>
                  </a:lnTo>
                  <a:lnTo>
                    <a:pt x="3550" y="1961"/>
                  </a:lnTo>
                  <a:lnTo>
                    <a:pt x="3615" y="2033"/>
                  </a:lnTo>
                  <a:lnTo>
                    <a:pt x="3678" y="2108"/>
                  </a:lnTo>
                  <a:lnTo>
                    <a:pt x="3739" y="2184"/>
                  </a:lnTo>
                  <a:lnTo>
                    <a:pt x="3798" y="2262"/>
                  </a:lnTo>
                  <a:lnTo>
                    <a:pt x="3858" y="2341"/>
                  </a:lnTo>
                  <a:lnTo>
                    <a:pt x="3914" y="2422"/>
                  </a:lnTo>
                  <a:lnTo>
                    <a:pt x="3968" y="2505"/>
                  </a:lnTo>
                  <a:lnTo>
                    <a:pt x="4023" y="2588"/>
                  </a:lnTo>
                  <a:lnTo>
                    <a:pt x="4072" y="2672"/>
                  </a:lnTo>
                  <a:lnTo>
                    <a:pt x="4122" y="2756"/>
                  </a:lnTo>
                  <a:lnTo>
                    <a:pt x="4168" y="2843"/>
                  </a:lnTo>
                  <a:lnTo>
                    <a:pt x="4213" y="2929"/>
                  </a:lnTo>
                  <a:lnTo>
                    <a:pt x="4254" y="3016"/>
                  </a:lnTo>
                  <a:lnTo>
                    <a:pt x="4294" y="3102"/>
                  </a:lnTo>
                  <a:lnTo>
                    <a:pt x="4329" y="3190"/>
                  </a:lnTo>
                  <a:lnTo>
                    <a:pt x="4362" y="3278"/>
                  </a:lnTo>
                  <a:lnTo>
                    <a:pt x="4393" y="3365"/>
                  </a:lnTo>
                  <a:lnTo>
                    <a:pt x="4419" y="3453"/>
                  </a:lnTo>
                  <a:lnTo>
                    <a:pt x="4443" y="3541"/>
                  </a:lnTo>
                  <a:lnTo>
                    <a:pt x="4462" y="3627"/>
                  </a:lnTo>
                  <a:lnTo>
                    <a:pt x="4479" y="3713"/>
                  </a:lnTo>
                  <a:lnTo>
                    <a:pt x="4492" y="3799"/>
                  </a:lnTo>
                  <a:lnTo>
                    <a:pt x="4502" y="3883"/>
                  </a:lnTo>
                  <a:lnTo>
                    <a:pt x="4507" y="3968"/>
                  </a:lnTo>
                  <a:lnTo>
                    <a:pt x="4507" y="4050"/>
                  </a:lnTo>
                  <a:lnTo>
                    <a:pt x="4504" y="4133"/>
                  </a:lnTo>
                  <a:lnTo>
                    <a:pt x="4497" y="4212"/>
                  </a:lnTo>
                  <a:lnTo>
                    <a:pt x="4484" y="4292"/>
                  </a:lnTo>
                  <a:lnTo>
                    <a:pt x="4467" y="4370"/>
                  </a:lnTo>
                  <a:lnTo>
                    <a:pt x="4448" y="4446"/>
                  </a:lnTo>
                  <a:lnTo>
                    <a:pt x="4421" y="4520"/>
                  </a:lnTo>
                  <a:lnTo>
                    <a:pt x="4390" y="4591"/>
                  </a:lnTo>
                  <a:lnTo>
                    <a:pt x="4353" y="4663"/>
                  </a:lnTo>
                  <a:lnTo>
                    <a:pt x="4312" y="4730"/>
                  </a:lnTo>
                  <a:lnTo>
                    <a:pt x="4266" y="4797"/>
                  </a:lnTo>
                  <a:lnTo>
                    <a:pt x="4213" y="4859"/>
                  </a:lnTo>
                  <a:lnTo>
                    <a:pt x="4155" y="4921"/>
                  </a:lnTo>
                  <a:lnTo>
                    <a:pt x="4092" y="4979"/>
                  </a:lnTo>
                  <a:lnTo>
                    <a:pt x="4023" y="5033"/>
                  </a:lnTo>
                  <a:lnTo>
                    <a:pt x="3947" y="5086"/>
                  </a:lnTo>
                  <a:lnTo>
                    <a:pt x="3866" y="5136"/>
                  </a:lnTo>
                  <a:lnTo>
                    <a:pt x="3778" y="5182"/>
                  </a:lnTo>
                  <a:lnTo>
                    <a:pt x="3684" y="5225"/>
                  </a:lnTo>
                  <a:lnTo>
                    <a:pt x="3583" y="5263"/>
                  </a:lnTo>
                  <a:lnTo>
                    <a:pt x="3476" y="5300"/>
                  </a:lnTo>
                  <a:lnTo>
                    <a:pt x="3362" y="5333"/>
                  </a:lnTo>
                  <a:lnTo>
                    <a:pt x="3241" y="5361"/>
                  </a:lnTo>
                  <a:lnTo>
                    <a:pt x="3114" y="5386"/>
                  </a:lnTo>
                  <a:lnTo>
                    <a:pt x="2980" y="5405"/>
                  </a:lnTo>
                  <a:lnTo>
                    <a:pt x="2838" y="5422"/>
                  </a:lnTo>
                  <a:lnTo>
                    <a:pt x="2688" y="5434"/>
                  </a:lnTo>
                  <a:lnTo>
                    <a:pt x="2531" y="5442"/>
                  </a:lnTo>
                  <a:lnTo>
                    <a:pt x="2367" y="5443"/>
                  </a:lnTo>
                  <a:lnTo>
                    <a:pt x="2195" y="5442"/>
                  </a:lnTo>
                  <a:lnTo>
                    <a:pt x="2015" y="5435"/>
                  </a:lnTo>
                  <a:lnTo>
                    <a:pt x="1827" y="5424"/>
                  </a:lnTo>
                  <a:lnTo>
                    <a:pt x="1672" y="5410"/>
                  </a:lnTo>
                  <a:lnTo>
                    <a:pt x="1525" y="5392"/>
                  </a:lnTo>
                  <a:lnTo>
                    <a:pt x="1386" y="5369"/>
                  </a:lnTo>
                  <a:lnTo>
                    <a:pt x="1254" y="5341"/>
                  </a:lnTo>
                  <a:lnTo>
                    <a:pt x="1130" y="5309"/>
                  </a:lnTo>
                  <a:lnTo>
                    <a:pt x="1012" y="5273"/>
                  </a:lnTo>
                  <a:lnTo>
                    <a:pt x="903" y="5233"/>
                  </a:lnTo>
                  <a:lnTo>
                    <a:pt x="801" y="5190"/>
                  </a:lnTo>
                  <a:lnTo>
                    <a:pt x="705" y="5142"/>
                  </a:lnTo>
                  <a:lnTo>
                    <a:pt x="616" y="5093"/>
                  </a:lnTo>
                  <a:lnTo>
                    <a:pt x="533" y="5038"/>
                  </a:lnTo>
                  <a:lnTo>
                    <a:pt x="459" y="4982"/>
                  </a:lnTo>
                  <a:lnTo>
                    <a:pt x="389" y="4921"/>
                  </a:lnTo>
                  <a:lnTo>
                    <a:pt x="325" y="4858"/>
                  </a:lnTo>
                  <a:lnTo>
                    <a:pt x="269" y="4792"/>
                  </a:lnTo>
                  <a:lnTo>
                    <a:pt x="218" y="4724"/>
                  </a:lnTo>
                  <a:lnTo>
                    <a:pt x="171" y="4653"/>
                  </a:lnTo>
                  <a:lnTo>
                    <a:pt x="132" y="4578"/>
                  </a:lnTo>
                  <a:lnTo>
                    <a:pt x="97" y="4504"/>
                  </a:lnTo>
                  <a:lnTo>
                    <a:pt x="69" y="4426"/>
                  </a:lnTo>
                  <a:lnTo>
                    <a:pt x="46" y="4345"/>
                  </a:lnTo>
                  <a:lnTo>
                    <a:pt x="26" y="4264"/>
                  </a:lnTo>
                  <a:lnTo>
                    <a:pt x="13" y="4181"/>
                  </a:lnTo>
                  <a:lnTo>
                    <a:pt x="3" y="4097"/>
                  </a:lnTo>
                  <a:lnTo>
                    <a:pt x="0" y="4011"/>
                  </a:lnTo>
                  <a:lnTo>
                    <a:pt x="0" y="3925"/>
                  </a:lnTo>
                  <a:lnTo>
                    <a:pt x="3" y="3835"/>
                  </a:lnTo>
                  <a:lnTo>
                    <a:pt x="11" y="3748"/>
                  </a:lnTo>
                  <a:lnTo>
                    <a:pt x="24" y="3657"/>
                  </a:lnTo>
                  <a:lnTo>
                    <a:pt x="41" y="3567"/>
                  </a:lnTo>
                  <a:lnTo>
                    <a:pt x="61" y="3476"/>
                  </a:lnTo>
                  <a:lnTo>
                    <a:pt x="85" y="3385"/>
                  </a:lnTo>
                  <a:lnTo>
                    <a:pt x="112" y="3294"/>
                  </a:lnTo>
                  <a:lnTo>
                    <a:pt x="143" y="3203"/>
                  </a:lnTo>
                  <a:lnTo>
                    <a:pt x="176" y="3111"/>
                  </a:lnTo>
                  <a:lnTo>
                    <a:pt x="213" y="3020"/>
                  </a:lnTo>
                  <a:lnTo>
                    <a:pt x="252" y="2930"/>
                  </a:lnTo>
                  <a:lnTo>
                    <a:pt x="295" y="2839"/>
                  </a:lnTo>
                  <a:lnTo>
                    <a:pt x="340" y="2750"/>
                  </a:lnTo>
                  <a:lnTo>
                    <a:pt x="388" y="2662"/>
                  </a:lnTo>
                  <a:lnTo>
                    <a:pt x="437" y="2574"/>
                  </a:lnTo>
                  <a:lnTo>
                    <a:pt x="490" y="2487"/>
                  </a:lnTo>
                  <a:lnTo>
                    <a:pt x="543" y="2402"/>
                  </a:lnTo>
                  <a:lnTo>
                    <a:pt x="599" y="2318"/>
                  </a:lnTo>
                  <a:lnTo>
                    <a:pt x="657" y="2237"/>
                  </a:lnTo>
                  <a:lnTo>
                    <a:pt x="717" y="2156"/>
                  </a:lnTo>
                  <a:lnTo>
                    <a:pt x="778" y="2076"/>
                  </a:lnTo>
                  <a:lnTo>
                    <a:pt x="839" y="2000"/>
                  </a:lnTo>
                  <a:lnTo>
                    <a:pt x="902" y="1926"/>
                  </a:lnTo>
                  <a:lnTo>
                    <a:pt x="966" y="1853"/>
                  </a:lnTo>
                  <a:lnTo>
                    <a:pt x="1032" y="1784"/>
                  </a:lnTo>
                  <a:lnTo>
                    <a:pt x="1098" y="1716"/>
                  </a:lnTo>
                  <a:lnTo>
                    <a:pt x="1164" y="1651"/>
                  </a:lnTo>
                  <a:lnTo>
                    <a:pt x="1230" y="1588"/>
                  </a:lnTo>
                  <a:lnTo>
                    <a:pt x="1298" y="1530"/>
                  </a:lnTo>
                  <a:lnTo>
                    <a:pt x="1366" y="1474"/>
                  </a:lnTo>
                  <a:lnTo>
                    <a:pt x="1432" y="1421"/>
                  </a:lnTo>
                  <a:lnTo>
                    <a:pt x="1500" y="1373"/>
                  </a:lnTo>
                  <a:lnTo>
                    <a:pt x="1566" y="1327"/>
                  </a:lnTo>
                  <a:lnTo>
                    <a:pt x="1634" y="1286"/>
                  </a:lnTo>
                  <a:lnTo>
                    <a:pt x="1700" y="1248"/>
                  </a:lnTo>
                  <a:lnTo>
                    <a:pt x="1764" y="1214"/>
                  </a:lnTo>
                  <a:lnTo>
                    <a:pt x="1701" y="1170"/>
                  </a:lnTo>
                  <a:lnTo>
                    <a:pt x="1640" y="1122"/>
                  </a:lnTo>
                  <a:lnTo>
                    <a:pt x="1582" y="1069"/>
                  </a:lnTo>
                  <a:lnTo>
                    <a:pt x="1528" y="1013"/>
                  </a:lnTo>
                  <a:lnTo>
                    <a:pt x="1475" y="953"/>
                  </a:lnTo>
                  <a:lnTo>
                    <a:pt x="1425" y="892"/>
                  </a:lnTo>
                  <a:lnTo>
                    <a:pt x="1379" y="829"/>
                  </a:lnTo>
                  <a:lnTo>
                    <a:pt x="1338" y="764"/>
                  </a:lnTo>
                  <a:lnTo>
                    <a:pt x="1300" y="698"/>
                  </a:lnTo>
                  <a:lnTo>
                    <a:pt x="1265" y="634"/>
                  </a:lnTo>
                  <a:lnTo>
                    <a:pt x="1234" y="569"/>
                  </a:lnTo>
                  <a:lnTo>
                    <a:pt x="1207" y="505"/>
                  </a:lnTo>
                  <a:lnTo>
                    <a:pt x="1186" y="443"/>
                  </a:lnTo>
                  <a:lnTo>
                    <a:pt x="1169" y="382"/>
                  </a:lnTo>
                  <a:lnTo>
                    <a:pt x="1156" y="326"/>
                  </a:lnTo>
                  <a:lnTo>
                    <a:pt x="1150" y="271"/>
                  </a:lnTo>
                  <a:lnTo>
                    <a:pt x="1148" y="222"/>
                  </a:lnTo>
                  <a:lnTo>
                    <a:pt x="1151" y="175"/>
                  </a:lnTo>
                  <a:lnTo>
                    <a:pt x="1159" y="134"/>
                  </a:lnTo>
                  <a:lnTo>
                    <a:pt x="1174" y="99"/>
                  </a:lnTo>
                  <a:lnTo>
                    <a:pt x="1196" y="69"/>
                  </a:lnTo>
                  <a:lnTo>
                    <a:pt x="1229" y="38"/>
                  </a:lnTo>
                  <a:lnTo>
                    <a:pt x="1265" y="18"/>
                  </a:lnTo>
                  <a:lnTo>
                    <a:pt x="1303" y="5"/>
                  </a:lnTo>
                  <a:lnTo>
                    <a:pt x="1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" name="Freeform 52">
              <a:extLst>
                <a:ext uri="{FF2B5EF4-FFF2-40B4-BE49-F238E27FC236}">
                  <a16:creationId xmlns="" xmlns:a16="http://schemas.microsoft.com/office/drawing/2014/main" id="{13E44538-CB9B-4F94-B2CD-961CE7F85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838" y="4705351"/>
              <a:ext cx="1588" cy="158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0 w 2"/>
                <a:gd name="T5" fmla="*/ 2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="" xmlns:a16="http://schemas.microsoft.com/office/drawing/2014/main" id="{1A965A9C-12E8-4BCD-A629-B95438C963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40352" y="4287571"/>
            <a:ext cx="1046518" cy="958652"/>
            <a:chOff x="2176" y="203"/>
            <a:chExt cx="798" cy="731"/>
          </a:xfrm>
          <a:solidFill>
            <a:srgbClr val="FF3300"/>
          </a:solidFill>
        </p:grpSpPr>
        <p:sp>
          <p:nvSpPr>
            <p:cNvPr id="16" name="Freeform 12">
              <a:extLst>
                <a:ext uri="{FF2B5EF4-FFF2-40B4-BE49-F238E27FC236}">
                  <a16:creationId xmlns="" xmlns:a16="http://schemas.microsoft.com/office/drawing/2014/main" id="{409CB297-0F3F-4CE5-98E5-096B80C60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438"/>
              <a:ext cx="381" cy="496"/>
            </a:xfrm>
            <a:custGeom>
              <a:avLst/>
              <a:gdLst>
                <a:gd name="T0" fmla="*/ 160 w 1906"/>
                <a:gd name="T1" fmla="*/ 31 h 2478"/>
                <a:gd name="T2" fmla="*/ 209 w 1906"/>
                <a:gd name="T3" fmla="*/ 132 h 2478"/>
                <a:gd name="T4" fmla="*/ 232 w 1906"/>
                <a:gd name="T5" fmla="*/ 287 h 2478"/>
                <a:gd name="T6" fmla="*/ 242 w 1906"/>
                <a:gd name="T7" fmla="*/ 371 h 2478"/>
                <a:gd name="T8" fmla="*/ 255 w 1906"/>
                <a:gd name="T9" fmla="*/ 501 h 2478"/>
                <a:gd name="T10" fmla="*/ 268 w 1906"/>
                <a:gd name="T11" fmla="*/ 615 h 2478"/>
                <a:gd name="T12" fmla="*/ 254 w 1906"/>
                <a:gd name="T13" fmla="*/ 656 h 2478"/>
                <a:gd name="T14" fmla="*/ 190 w 1906"/>
                <a:gd name="T15" fmla="*/ 694 h 2478"/>
                <a:gd name="T16" fmla="*/ 173 w 1906"/>
                <a:gd name="T17" fmla="*/ 769 h 2478"/>
                <a:gd name="T18" fmla="*/ 241 w 1906"/>
                <a:gd name="T19" fmla="*/ 878 h 2478"/>
                <a:gd name="T20" fmla="*/ 411 w 1906"/>
                <a:gd name="T21" fmla="*/ 1111 h 2478"/>
                <a:gd name="T22" fmla="*/ 453 w 1906"/>
                <a:gd name="T23" fmla="*/ 1176 h 2478"/>
                <a:gd name="T24" fmla="*/ 520 w 1906"/>
                <a:gd name="T25" fmla="*/ 1224 h 2478"/>
                <a:gd name="T26" fmla="*/ 588 w 1906"/>
                <a:gd name="T27" fmla="*/ 1267 h 2478"/>
                <a:gd name="T28" fmla="*/ 573 w 1906"/>
                <a:gd name="T29" fmla="*/ 1241 h 2478"/>
                <a:gd name="T30" fmla="*/ 490 w 1906"/>
                <a:gd name="T31" fmla="*/ 1155 h 2478"/>
                <a:gd name="T32" fmla="*/ 449 w 1906"/>
                <a:gd name="T33" fmla="*/ 1098 h 2478"/>
                <a:gd name="T34" fmla="*/ 397 w 1906"/>
                <a:gd name="T35" fmla="*/ 1022 h 2478"/>
                <a:gd name="T36" fmla="*/ 325 w 1906"/>
                <a:gd name="T37" fmla="*/ 923 h 2478"/>
                <a:gd name="T38" fmla="*/ 262 w 1906"/>
                <a:gd name="T39" fmla="*/ 834 h 2478"/>
                <a:gd name="T40" fmla="*/ 233 w 1906"/>
                <a:gd name="T41" fmla="*/ 797 h 2478"/>
                <a:gd name="T42" fmla="*/ 219 w 1906"/>
                <a:gd name="T43" fmla="*/ 734 h 2478"/>
                <a:gd name="T44" fmla="*/ 262 w 1906"/>
                <a:gd name="T45" fmla="*/ 701 h 2478"/>
                <a:gd name="T46" fmla="*/ 320 w 1906"/>
                <a:gd name="T47" fmla="*/ 695 h 2478"/>
                <a:gd name="T48" fmla="*/ 368 w 1906"/>
                <a:gd name="T49" fmla="*/ 709 h 2478"/>
                <a:gd name="T50" fmla="*/ 480 w 1906"/>
                <a:gd name="T51" fmla="*/ 767 h 2478"/>
                <a:gd name="T52" fmla="*/ 647 w 1906"/>
                <a:gd name="T53" fmla="*/ 909 h 2478"/>
                <a:gd name="T54" fmla="*/ 783 w 1906"/>
                <a:gd name="T55" fmla="*/ 1077 h 2478"/>
                <a:gd name="T56" fmla="*/ 872 w 1906"/>
                <a:gd name="T57" fmla="*/ 1164 h 2478"/>
                <a:gd name="T58" fmla="*/ 956 w 1906"/>
                <a:gd name="T59" fmla="*/ 1210 h 2478"/>
                <a:gd name="T60" fmla="*/ 1214 w 1906"/>
                <a:gd name="T61" fmla="*/ 1244 h 2478"/>
                <a:gd name="T62" fmla="*/ 1380 w 1906"/>
                <a:gd name="T63" fmla="*/ 1292 h 2478"/>
                <a:gd name="T64" fmla="*/ 1470 w 1906"/>
                <a:gd name="T65" fmla="*/ 1336 h 2478"/>
                <a:gd name="T66" fmla="*/ 1504 w 1906"/>
                <a:gd name="T67" fmla="*/ 1360 h 2478"/>
                <a:gd name="T68" fmla="*/ 1579 w 1906"/>
                <a:gd name="T69" fmla="*/ 1422 h 2478"/>
                <a:gd name="T70" fmla="*/ 1693 w 1906"/>
                <a:gd name="T71" fmla="*/ 1541 h 2478"/>
                <a:gd name="T72" fmla="*/ 1811 w 1906"/>
                <a:gd name="T73" fmla="*/ 1713 h 2478"/>
                <a:gd name="T74" fmla="*/ 1895 w 1906"/>
                <a:gd name="T75" fmla="*/ 1937 h 2478"/>
                <a:gd name="T76" fmla="*/ 1906 w 1906"/>
                <a:gd name="T77" fmla="*/ 2035 h 2478"/>
                <a:gd name="T78" fmla="*/ 1891 w 1906"/>
                <a:gd name="T79" fmla="*/ 2180 h 2478"/>
                <a:gd name="T80" fmla="*/ 1209 w 1906"/>
                <a:gd name="T81" fmla="*/ 2223 h 2478"/>
                <a:gd name="T82" fmla="*/ 1173 w 1906"/>
                <a:gd name="T83" fmla="*/ 2108 h 2478"/>
                <a:gd name="T84" fmla="*/ 1106 w 1906"/>
                <a:gd name="T85" fmla="*/ 2028 h 2478"/>
                <a:gd name="T86" fmla="*/ 1069 w 1906"/>
                <a:gd name="T87" fmla="*/ 1997 h 2478"/>
                <a:gd name="T88" fmla="*/ 1006 w 1906"/>
                <a:gd name="T89" fmla="*/ 1960 h 2478"/>
                <a:gd name="T90" fmla="*/ 883 w 1906"/>
                <a:gd name="T91" fmla="*/ 1886 h 2478"/>
                <a:gd name="T92" fmla="*/ 728 w 1906"/>
                <a:gd name="T93" fmla="*/ 1793 h 2478"/>
                <a:gd name="T94" fmla="*/ 571 w 1906"/>
                <a:gd name="T95" fmla="*/ 1694 h 2478"/>
                <a:gd name="T96" fmla="*/ 440 w 1906"/>
                <a:gd name="T97" fmla="*/ 1604 h 2478"/>
                <a:gd name="T98" fmla="*/ 365 w 1906"/>
                <a:gd name="T99" fmla="*/ 1541 h 2478"/>
                <a:gd name="T100" fmla="*/ 307 w 1906"/>
                <a:gd name="T101" fmla="*/ 1449 h 2478"/>
                <a:gd name="T102" fmla="*/ 230 w 1906"/>
                <a:gd name="T103" fmla="*/ 1295 h 2478"/>
                <a:gd name="T104" fmla="*/ 145 w 1906"/>
                <a:gd name="T105" fmla="*/ 1113 h 2478"/>
                <a:gd name="T106" fmla="*/ 69 w 1906"/>
                <a:gd name="T107" fmla="*/ 935 h 2478"/>
                <a:gd name="T108" fmla="*/ 16 w 1906"/>
                <a:gd name="T109" fmla="*/ 795 h 2478"/>
                <a:gd name="T110" fmla="*/ 0 w 1906"/>
                <a:gd name="T111" fmla="*/ 702 h 2478"/>
                <a:gd name="T112" fmla="*/ 4 w 1906"/>
                <a:gd name="T113" fmla="*/ 540 h 2478"/>
                <a:gd name="T114" fmla="*/ 15 w 1906"/>
                <a:gd name="T115" fmla="*/ 369 h 2478"/>
                <a:gd name="T116" fmla="*/ 25 w 1906"/>
                <a:gd name="T117" fmla="*/ 243 h 2478"/>
                <a:gd name="T118" fmla="*/ 31 w 1906"/>
                <a:gd name="T119" fmla="*/ 182 h 2478"/>
                <a:gd name="T120" fmla="*/ 47 w 1906"/>
                <a:gd name="T121" fmla="*/ 68 h 2478"/>
                <a:gd name="T122" fmla="*/ 76 w 1906"/>
                <a:gd name="T123" fmla="*/ 5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6" h="2478">
                  <a:moveTo>
                    <a:pt x="103" y="0"/>
                  </a:moveTo>
                  <a:lnTo>
                    <a:pt x="117" y="4"/>
                  </a:lnTo>
                  <a:lnTo>
                    <a:pt x="140" y="15"/>
                  </a:lnTo>
                  <a:lnTo>
                    <a:pt x="160" y="31"/>
                  </a:lnTo>
                  <a:lnTo>
                    <a:pt x="177" y="50"/>
                  </a:lnTo>
                  <a:lnTo>
                    <a:pt x="190" y="74"/>
                  </a:lnTo>
                  <a:lnTo>
                    <a:pt x="201" y="102"/>
                  </a:lnTo>
                  <a:lnTo>
                    <a:pt x="209" y="132"/>
                  </a:lnTo>
                  <a:lnTo>
                    <a:pt x="216" y="167"/>
                  </a:lnTo>
                  <a:lnTo>
                    <a:pt x="222" y="204"/>
                  </a:lnTo>
                  <a:lnTo>
                    <a:pt x="227" y="245"/>
                  </a:lnTo>
                  <a:lnTo>
                    <a:pt x="232" y="287"/>
                  </a:lnTo>
                  <a:lnTo>
                    <a:pt x="233" y="301"/>
                  </a:lnTo>
                  <a:lnTo>
                    <a:pt x="236" y="319"/>
                  </a:lnTo>
                  <a:lnTo>
                    <a:pt x="238" y="343"/>
                  </a:lnTo>
                  <a:lnTo>
                    <a:pt x="242" y="371"/>
                  </a:lnTo>
                  <a:lnTo>
                    <a:pt x="244" y="401"/>
                  </a:lnTo>
                  <a:lnTo>
                    <a:pt x="248" y="434"/>
                  </a:lnTo>
                  <a:lnTo>
                    <a:pt x="251" y="468"/>
                  </a:lnTo>
                  <a:lnTo>
                    <a:pt x="255" y="501"/>
                  </a:lnTo>
                  <a:lnTo>
                    <a:pt x="259" y="534"/>
                  </a:lnTo>
                  <a:lnTo>
                    <a:pt x="262" y="564"/>
                  </a:lnTo>
                  <a:lnTo>
                    <a:pt x="265" y="591"/>
                  </a:lnTo>
                  <a:lnTo>
                    <a:pt x="268" y="615"/>
                  </a:lnTo>
                  <a:lnTo>
                    <a:pt x="270" y="633"/>
                  </a:lnTo>
                  <a:lnTo>
                    <a:pt x="272" y="646"/>
                  </a:lnTo>
                  <a:lnTo>
                    <a:pt x="273" y="652"/>
                  </a:lnTo>
                  <a:lnTo>
                    <a:pt x="254" y="656"/>
                  </a:lnTo>
                  <a:lnTo>
                    <a:pt x="236" y="661"/>
                  </a:lnTo>
                  <a:lnTo>
                    <a:pt x="219" y="669"/>
                  </a:lnTo>
                  <a:lnTo>
                    <a:pt x="203" y="680"/>
                  </a:lnTo>
                  <a:lnTo>
                    <a:pt x="190" y="694"/>
                  </a:lnTo>
                  <a:lnTo>
                    <a:pt x="180" y="709"/>
                  </a:lnTo>
                  <a:lnTo>
                    <a:pt x="173" y="727"/>
                  </a:lnTo>
                  <a:lnTo>
                    <a:pt x="170" y="747"/>
                  </a:lnTo>
                  <a:lnTo>
                    <a:pt x="173" y="769"/>
                  </a:lnTo>
                  <a:lnTo>
                    <a:pt x="181" y="793"/>
                  </a:lnTo>
                  <a:lnTo>
                    <a:pt x="195" y="820"/>
                  </a:lnTo>
                  <a:lnTo>
                    <a:pt x="216" y="849"/>
                  </a:lnTo>
                  <a:lnTo>
                    <a:pt x="241" y="878"/>
                  </a:lnTo>
                  <a:lnTo>
                    <a:pt x="316" y="971"/>
                  </a:lnTo>
                  <a:lnTo>
                    <a:pt x="343" y="1009"/>
                  </a:lnTo>
                  <a:lnTo>
                    <a:pt x="370" y="1047"/>
                  </a:lnTo>
                  <a:lnTo>
                    <a:pt x="411" y="1111"/>
                  </a:lnTo>
                  <a:lnTo>
                    <a:pt x="422" y="1129"/>
                  </a:lnTo>
                  <a:lnTo>
                    <a:pt x="432" y="1149"/>
                  </a:lnTo>
                  <a:lnTo>
                    <a:pt x="444" y="1166"/>
                  </a:lnTo>
                  <a:lnTo>
                    <a:pt x="453" y="1176"/>
                  </a:lnTo>
                  <a:lnTo>
                    <a:pt x="467" y="1187"/>
                  </a:lnTo>
                  <a:lnTo>
                    <a:pt x="484" y="1199"/>
                  </a:lnTo>
                  <a:lnTo>
                    <a:pt x="501" y="1211"/>
                  </a:lnTo>
                  <a:lnTo>
                    <a:pt x="520" y="1224"/>
                  </a:lnTo>
                  <a:lnTo>
                    <a:pt x="539" y="1237"/>
                  </a:lnTo>
                  <a:lnTo>
                    <a:pt x="557" y="1247"/>
                  </a:lnTo>
                  <a:lnTo>
                    <a:pt x="573" y="1258"/>
                  </a:lnTo>
                  <a:lnTo>
                    <a:pt x="588" y="1267"/>
                  </a:lnTo>
                  <a:lnTo>
                    <a:pt x="600" y="1274"/>
                  </a:lnTo>
                  <a:lnTo>
                    <a:pt x="607" y="1279"/>
                  </a:lnTo>
                  <a:lnTo>
                    <a:pt x="609" y="1280"/>
                  </a:lnTo>
                  <a:lnTo>
                    <a:pt x="573" y="1241"/>
                  </a:lnTo>
                  <a:lnTo>
                    <a:pt x="537" y="1203"/>
                  </a:lnTo>
                  <a:lnTo>
                    <a:pt x="521" y="1187"/>
                  </a:lnTo>
                  <a:lnTo>
                    <a:pt x="505" y="1171"/>
                  </a:lnTo>
                  <a:lnTo>
                    <a:pt x="490" y="1155"/>
                  </a:lnTo>
                  <a:lnTo>
                    <a:pt x="475" y="1137"/>
                  </a:lnTo>
                  <a:lnTo>
                    <a:pt x="459" y="1115"/>
                  </a:lnTo>
                  <a:lnTo>
                    <a:pt x="456" y="1109"/>
                  </a:lnTo>
                  <a:lnTo>
                    <a:pt x="449" y="1098"/>
                  </a:lnTo>
                  <a:lnTo>
                    <a:pt x="439" y="1084"/>
                  </a:lnTo>
                  <a:lnTo>
                    <a:pt x="427" y="1066"/>
                  </a:lnTo>
                  <a:lnTo>
                    <a:pt x="412" y="1045"/>
                  </a:lnTo>
                  <a:lnTo>
                    <a:pt x="397" y="1022"/>
                  </a:lnTo>
                  <a:lnTo>
                    <a:pt x="378" y="998"/>
                  </a:lnTo>
                  <a:lnTo>
                    <a:pt x="362" y="974"/>
                  </a:lnTo>
                  <a:lnTo>
                    <a:pt x="343" y="948"/>
                  </a:lnTo>
                  <a:lnTo>
                    <a:pt x="325" y="923"/>
                  </a:lnTo>
                  <a:lnTo>
                    <a:pt x="307" y="897"/>
                  </a:lnTo>
                  <a:lnTo>
                    <a:pt x="291" y="874"/>
                  </a:lnTo>
                  <a:lnTo>
                    <a:pt x="276" y="854"/>
                  </a:lnTo>
                  <a:lnTo>
                    <a:pt x="262" y="834"/>
                  </a:lnTo>
                  <a:lnTo>
                    <a:pt x="250" y="820"/>
                  </a:lnTo>
                  <a:lnTo>
                    <a:pt x="242" y="807"/>
                  </a:lnTo>
                  <a:lnTo>
                    <a:pt x="236" y="800"/>
                  </a:lnTo>
                  <a:lnTo>
                    <a:pt x="233" y="797"/>
                  </a:lnTo>
                  <a:lnTo>
                    <a:pt x="221" y="778"/>
                  </a:lnTo>
                  <a:lnTo>
                    <a:pt x="216" y="761"/>
                  </a:lnTo>
                  <a:lnTo>
                    <a:pt x="215" y="747"/>
                  </a:lnTo>
                  <a:lnTo>
                    <a:pt x="219" y="734"/>
                  </a:lnTo>
                  <a:lnTo>
                    <a:pt x="226" y="723"/>
                  </a:lnTo>
                  <a:lnTo>
                    <a:pt x="237" y="714"/>
                  </a:lnTo>
                  <a:lnTo>
                    <a:pt x="249" y="707"/>
                  </a:lnTo>
                  <a:lnTo>
                    <a:pt x="262" y="701"/>
                  </a:lnTo>
                  <a:lnTo>
                    <a:pt x="278" y="697"/>
                  </a:lnTo>
                  <a:lnTo>
                    <a:pt x="293" y="695"/>
                  </a:lnTo>
                  <a:lnTo>
                    <a:pt x="307" y="694"/>
                  </a:lnTo>
                  <a:lnTo>
                    <a:pt x="320" y="695"/>
                  </a:lnTo>
                  <a:lnTo>
                    <a:pt x="333" y="696"/>
                  </a:lnTo>
                  <a:lnTo>
                    <a:pt x="342" y="700"/>
                  </a:lnTo>
                  <a:lnTo>
                    <a:pt x="352" y="703"/>
                  </a:lnTo>
                  <a:lnTo>
                    <a:pt x="368" y="709"/>
                  </a:lnTo>
                  <a:lnTo>
                    <a:pt x="389" y="718"/>
                  </a:lnTo>
                  <a:lnTo>
                    <a:pt x="416" y="730"/>
                  </a:lnTo>
                  <a:lnTo>
                    <a:pt x="446" y="747"/>
                  </a:lnTo>
                  <a:lnTo>
                    <a:pt x="480" y="767"/>
                  </a:lnTo>
                  <a:lnTo>
                    <a:pt x="519" y="793"/>
                  </a:lnTo>
                  <a:lnTo>
                    <a:pt x="559" y="826"/>
                  </a:lnTo>
                  <a:lnTo>
                    <a:pt x="602" y="864"/>
                  </a:lnTo>
                  <a:lnTo>
                    <a:pt x="647" y="909"/>
                  </a:lnTo>
                  <a:lnTo>
                    <a:pt x="692" y="961"/>
                  </a:lnTo>
                  <a:lnTo>
                    <a:pt x="739" y="1023"/>
                  </a:lnTo>
                  <a:lnTo>
                    <a:pt x="761" y="1051"/>
                  </a:lnTo>
                  <a:lnTo>
                    <a:pt x="783" y="1077"/>
                  </a:lnTo>
                  <a:lnTo>
                    <a:pt x="806" y="1101"/>
                  </a:lnTo>
                  <a:lnTo>
                    <a:pt x="829" y="1126"/>
                  </a:lnTo>
                  <a:lnTo>
                    <a:pt x="849" y="1147"/>
                  </a:lnTo>
                  <a:lnTo>
                    <a:pt x="872" y="1164"/>
                  </a:lnTo>
                  <a:lnTo>
                    <a:pt x="896" y="1181"/>
                  </a:lnTo>
                  <a:lnTo>
                    <a:pt x="915" y="1194"/>
                  </a:lnTo>
                  <a:lnTo>
                    <a:pt x="936" y="1205"/>
                  </a:lnTo>
                  <a:lnTo>
                    <a:pt x="956" y="1210"/>
                  </a:lnTo>
                  <a:lnTo>
                    <a:pt x="1030" y="1216"/>
                  </a:lnTo>
                  <a:lnTo>
                    <a:pt x="1098" y="1224"/>
                  </a:lnTo>
                  <a:lnTo>
                    <a:pt x="1158" y="1233"/>
                  </a:lnTo>
                  <a:lnTo>
                    <a:pt x="1214" y="1244"/>
                  </a:lnTo>
                  <a:lnTo>
                    <a:pt x="1264" y="1256"/>
                  </a:lnTo>
                  <a:lnTo>
                    <a:pt x="1307" y="1268"/>
                  </a:lnTo>
                  <a:lnTo>
                    <a:pt x="1346" y="1280"/>
                  </a:lnTo>
                  <a:lnTo>
                    <a:pt x="1380" y="1292"/>
                  </a:lnTo>
                  <a:lnTo>
                    <a:pt x="1409" y="1304"/>
                  </a:lnTo>
                  <a:lnTo>
                    <a:pt x="1434" y="1317"/>
                  </a:lnTo>
                  <a:lnTo>
                    <a:pt x="1453" y="1326"/>
                  </a:lnTo>
                  <a:lnTo>
                    <a:pt x="1470" y="1336"/>
                  </a:lnTo>
                  <a:lnTo>
                    <a:pt x="1482" y="1344"/>
                  </a:lnTo>
                  <a:lnTo>
                    <a:pt x="1491" y="1351"/>
                  </a:lnTo>
                  <a:lnTo>
                    <a:pt x="1496" y="1354"/>
                  </a:lnTo>
                  <a:lnTo>
                    <a:pt x="1504" y="1360"/>
                  </a:lnTo>
                  <a:lnTo>
                    <a:pt x="1517" y="1370"/>
                  </a:lnTo>
                  <a:lnTo>
                    <a:pt x="1534" y="1383"/>
                  </a:lnTo>
                  <a:lnTo>
                    <a:pt x="1555" y="1401"/>
                  </a:lnTo>
                  <a:lnTo>
                    <a:pt x="1579" y="1422"/>
                  </a:lnTo>
                  <a:lnTo>
                    <a:pt x="1604" y="1446"/>
                  </a:lnTo>
                  <a:lnTo>
                    <a:pt x="1633" y="1474"/>
                  </a:lnTo>
                  <a:lnTo>
                    <a:pt x="1663" y="1506"/>
                  </a:lnTo>
                  <a:lnTo>
                    <a:pt x="1693" y="1541"/>
                  </a:lnTo>
                  <a:lnTo>
                    <a:pt x="1723" y="1580"/>
                  </a:lnTo>
                  <a:lnTo>
                    <a:pt x="1753" y="1621"/>
                  </a:lnTo>
                  <a:lnTo>
                    <a:pt x="1783" y="1666"/>
                  </a:lnTo>
                  <a:lnTo>
                    <a:pt x="1811" y="1713"/>
                  </a:lnTo>
                  <a:lnTo>
                    <a:pt x="1837" y="1765"/>
                  </a:lnTo>
                  <a:lnTo>
                    <a:pt x="1860" y="1820"/>
                  </a:lnTo>
                  <a:lnTo>
                    <a:pt x="1879" y="1877"/>
                  </a:lnTo>
                  <a:lnTo>
                    <a:pt x="1895" y="1937"/>
                  </a:lnTo>
                  <a:lnTo>
                    <a:pt x="1898" y="1955"/>
                  </a:lnTo>
                  <a:lnTo>
                    <a:pt x="1901" y="1980"/>
                  </a:lnTo>
                  <a:lnTo>
                    <a:pt x="1904" y="2006"/>
                  </a:lnTo>
                  <a:lnTo>
                    <a:pt x="1906" y="2035"/>
                  </a:lnTo>
                  <a:lnTo>
                    <a:pt x="1906" y="2064"/>
                  </a:lnTo>
                  <a:lnTo>
                    <a:pt x="1903" y="2091"/>
                  </a:lnTo>
                  <a:lnTo>
                    <a:pt x="1898" y="2115"/>
                  </a:lnTo>
                  <a:lnTo>
                    <a:pt x="1891" y="2180"/>
                  </a:lnTo>
                  <a:lnTo>
                    <a:pt x="1885" y="2244"/>
                  </a:lnTo>
                  <a:lnTo>
                    <a:pt x="1884" y="2478"/>
                  </a:lnTo>
                  <a:lnTo>
                    <a:pt x="1209" y="2478"/>
                  </a:lnTo>
                  <a:lnTo>
                    <a:pt x="1209" y="2223"/>
                  </a:lnTo>
                  <a:lnTo>
                    <a:pt x="1205" y="2192"/>
                  </a:lnTo>
                  <a:lnTo>
                    <a:pt x="1198" y="2161"/>
                  </a:lnTo>
                  <a:lnTo>
                    <a:pt x="1187" y="2134"/>
                  </a:lnTo>
                  <a:lnTo>
                    <a:pt x="1173" y="2108"/>
                  </a:lnTo>
                  <a:lnTo>
                    <a:pt x="1157" y="2084"/>
                  </a:lnTo>
                  <a:lnTo>
                    <a:pt x="1139" y="2062"/>
                  </a:lnTo>
                  <a:lnTo>
                    <a:pt x="1122" y="2044"/>
                  </a:lnTo>
                  <a:lnTo>
                    <a:pt x="1106" y="2028"/>
                  </a:lnTo>
                  <a:lnTo>
                    <a:pt x="1092" y="2015"/>
                  </a:lnTo>
                  <a:lnTo>
                    <a:pt x="1080" y="2005"/>
                  </a:lnTo>
                  <a:lnTo>
                    <a:pt x="1071" y="1998"/>
                  </a:lnTo>
                  <a:lnTo>
                    <a:pt x="1069" y="1997"/>
                  </a:lnTo>
                  <a:lnTo>
                    <a:pt x="1060" y="1992"/>
                  </a:lnTo>
                  <a:lnTo>
                    <a:pt x="1047" y="1983"/>
                  </a:lnTo>
                  <a:lnTo>
                    <a:pt x="1029" y="1974"/>
                  </a:lnTo>
                  <a:lnTo>
                    <a:pt x="1006" y="1960"/>
                  </a:lnTo>
                  <a:lnTo>
                    <a:pt x="979" y="1944"/>
                  </a:lnTo>
                  <a:lnTo>
                    <a:pt x="950" y="1926"/>
                  </a:lnTo>
                  <a:lnTo>
                    <a:pt x="918" y="1908"/>
                  </a:lnTo>
                  <a:lnTo>
                    <a:pt x="883" y="1886"/>
                  </a:lnTo>
                  <a:lnTo>
                    <a:pt x="846" y="1864"/>
                  </a:lnTo>
                  <a:lnTo>
                    <a:pt x="808" y="1841"/>
                  </a:lnTo>
                  <a:lnTo>
                    <a:pt x="768" y="1817"/>
                  </a:lnTo>
                  <a:lnTo>
                    <a:pt x="728" y="1793"/>
                  </a:lnTo>
                  <a:lnTo>
                    <a:pt x="688" y="1767"/>
                  </a:lnTo>
                  <a:lnTo>
                    <a:pt x="648" y="1743"/>
                  </a:lnTo>
                  <a:lnTo>
                    <a:pt x="609" y="1718"/>
                  </a:lnTo>
                  <a:lnTo>
                    <a:pt x="571" y="1694"/>
                  </a:lnTo>
                  <a:lnTo>
                    <a:pt x="534" y="1669"/>
                  </a:lnTo>
                  <a:lnTo>
                    <a:pt x="501" y="1646"/>
                  </a:lnTo>
                  <a:lnTo>
                    <a:pt x="469" y="1624"/>
                  </a:lnTo>
                  <a:lnTo>
                    <a:pt x="440" y="1604"/>
                  </a:lnTo>
                  <a:lnTo>
                    <a:pt x="416" y="1586"/>
                  </a:lnTo>
                  <a:lnTo>
                    <a:pt x="394" y="1569"/>
                  </a:lnTo>
                  <a:lnTo>
                    <a:pt x="377" y="1553"/>
                  </a:lnTo>
                  <a:lnTo>
                    <a:pt x="365" y="1541"/>
                  </a:lnTo>
                  <a:lnTo>
                    <a:pt x="353" y="1525"/>
                  </a:lnTo>
                  <a:lnTo>
                    <a:pt x="340" y="1504"/>
                  </a:lnTo>
                  <a:lnTo>
                    <a:pt x="324" y="1479"/>
                  </a:lnTo>
                  <a:lnTo>
                    <a:pt x="307" y="1449"/>
                  </a:lnTo>
                  <a:lnTo>
                    <a:pt x="289" y="1415"/>
                  </a:lnTo>
                  <a:lnTo>
                    <a:pt x="270" y="1377"/>
                  </a:lnTo>
                  <a:lnTo>
                    <a:pt x="250" y="1337"/>
                  </a:lnTo>
                  <a:lnTo>
                    <a:pt x="230" y="1295"/>
                  </a:lnTo>
                  <a:lnTo>
                    <a:pt x="208" y="1251"/>
                  </a:lnTo>
                  <a:lnTo>
                    <a:pt x="186" y="1205"/>
                  </a:lnTo>
                  <a:lnTo>
                    <a:pt x="166" y="1159"/>
                  </a:lnTo>
                  <a:lnTo>
                    <a:pt x="145" y="1113"/>
                  </a:lnTo>
                  <a:lnTo>
                    <a:pt x="125" y="1067"/>
                  </a:lnTo>
                  <a:lnTo>
                    <a:pt x="104" y="1021"/>
                  </a:lnTo>
                  <a:lnTo>
                    <a:pt x="86" y="977"/>
                  </a:lnTo>
                  <a:lnTo>
                    <a:pt x="69" y="935"/>
                  </a:lnTo>
                  <a:lnTo>
                    <a:pt x="53" y="896"/>
                  </a:lnTo>
                  <a:lnTo>
                    <a:pt x="39" y="858"/>
                  </a:lnTo>
                  <a:lnTo>
                    <a:pt x="27" y="826"/>
                  </a:lnTo>
                  <a:lnTo>
                    <a:pt x="16" y="795"/>
                  </a:lnTo>
                  <a:lnTo>
                    <a:pt x="8" y="771"/>
                  </a:lnTo>
                  <a:lnTo>
                    <a:pt x="4" y="751"/>
                  </a:lnTo>
                  <a:lnTo>
                    <a:pt x="1" y="736"/>
                  </a:lnTo>
                  <a:lnTo>
                    <a:pt x="0" y="702"/>
                  </a:lnTo>
                  <a:lnTo>
                    <a:pt x="0" y="664"/>
                  </a:lnTo>
                  <a:lnTo>
                    <a:pt x="1" y="624"/>
                  </a:lnTo>
                  <a:lnTo>
                    <a:pt x="2" y="583"/>
                  </a:lnTo>
                  <a:lnTo>
                    <a:pt x="4" y="540"/>
                  </a:lnTo>
                  <a:lnTo>
                    <a:pt x="6" y="495"/>
                  </a:lnTo>
                  <a:lnTo>
                    <a:pt x="8" y="451"/>
                  </a:lnTo>
                  <a:lnTo>
                    <a:pt x="12" y="409"/>
                  </a:lnTo>
                  <a:lnTo>
                    <a:pt x="15" y="369"/>
                  </a:lnTo>
                  <a:lnTo>
                    <a:pt x="18" y="331"/>
                  </a:lnTo>
                  <a:lnTo>
                    <a:pt x="21" y="297"/>
                  </a:lnTo>
                  <a:lnTo>
                    <a:pt x="23" y="267"/>
                  </a:lnTo>
                  <a:lnTo>
                    <a:pt x="25" y="243"/>
                  </a:lnTo>
                  <a:lnTo>
                    <a:pt x="28" y="224"/>
                  </a:lnTo>
                  <a:lnTo>
                    <a:pt x="29" y="212"/>
                  </a:lnTo>
                  <a:lnTo>
                    <a:pt x="29" y="209"/>
                  </a:lnTo>
                  <a:lnTo>
                    <a:pt x="31" y="182"/>
                  </a:lnTo>
                  <a:lnTo>
                    <a:pt x="34" y="153"/>
                  </a:lnTo>
                  <a:lnTo>
                    <a:pt x="37" y="124"/>
                  </a:lnTo>
                  <a:lnTo>
                    <a:pt x="42" y="95"/>
                  </a:lnTo>
                  <a:lnTo>
                    <a:pt x="47" y="68"/>
                  </a:lnTo>
                  <a:lnTo>
                    <a:pt x="52" y="45"/>
                  </a:lnTo>
                  <a:lnTo>
                    <a:pt x="58" y="27"/>
                  </a:lnTo>
                  <a:lnTo>
                    <a:pt x="65" y="16"/>
                  </a:lnTo>
                  <a:lnTo>
                    <a:pt x="76" y="5"/>
                  </a:lnTo>
                  <a:lnTo>
                    <a:pt x="89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="" xmlns:a16="http://schemas.microsoft.com/office/drawing/2014/main" id="{975ED95E-1388-44A0-849E-9E7E4C1C3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438"/>
              <a:ext cx="381" cy="496"/>
            </a:xfrm>
            <a:custGeom>
              <a:avLst/>
              <a:gdLst>
                <a:gd name="T0" fmla="*/ 1841 w 1904"/>
                <a:gd name="T1" fmla="*/ 16 h 2478"/>
                <a:gd name="T2" fmla="*/ 1864 w 1904"/>
                <a:gd name="T3" fmla="*/ 95 h 2478"/>
                <a:gd name="T4" fmla="*/ 1876 w 1904"/>
                <a:gd name="T5" fmla="*/ 209 h 2478"/>
                <a:gd name="T6" fmla="*/ 1882 w 1904"/>
                <a:gd name="T7" fmla="*/ 267 h 2478"/>
                <a:gd name="T8" fmla="*/ 1893 w 1904"/>
                <a:gd name="T9" fmla="*/ 409 h 2478"/>
                <a:gd name="T10" fmla="*/ 1903 w 1904"/>
                <a:gd name="T11" fmla="*/ 582 h 2478"/>
                <a:gd name="T12" fmla="*/ 1897 w 1904"/>
                <a:gd name="T13" fmla="*/ 770 h 2478"/>
                <a:gd name="T14" fmla="*/ 1853 w 1904"/>
                <a:gd name="T15" fmla="*/ 896 h 2478"/>
                <a:gd name="T16" fmla="*/ 1781 w 1904"/>
                <a:gd name="T17" fmla="*/ 1067 h 2478"/>
                <a:gd name="T18" fmla="*/ 1697 w 1904"/>
                <a:gd name="T19" fmla="*/ 1251 h 2478"/>
                <a:gd name="T20" fmla="*/ 1616 w 1904"/>
                <a:gd name="T21" fmla="*/ 1415 h 2478"/>
                <a:gd name="T22" fmla="*/ 1552 w 1904"/>
                <a:gd name="T23" fmla="*/ 1525 h 2478"/>
                <a:gd name="T24" fmla="*/ 1490 w 1904"/>
                <a:gd name="T25" fmla="*/ 1586 h 2478"/>
                <a:gd name="T26" fmla="*/ 1371 w 1904"/>
                <a:gd name="T27" fmla="*/ 1669 h 2478"/>
                <a:gd name="T28" fmla="*/ 1217 w 1904"/>
                <a:gd name="T29" fmla="*/ 1767 h 2478"/>
                <a:gd name="T30" fmla="*/ 1059 w 1904"/>
                <a:gd name="T31" fmla="*/ 1864 h 2478"/>
                <a:gd name="T32" fmla="*/ 926 w 1904"/>
                <a:gd name="T33" fmla="*/ 1944 h 2478"/>
                <a:gd name="T34" fmla="*/ 845 w 1904"/>
                <a:gd name="T35" fmla="*/ 1992 h 2478"/>
                <a:gd name="T36" fmla="*/ 815 w 1904"/>
                <a:gd name="T37" fmla="*/ 2015 h 2478"/>
                <a:gd name="T38" fmla="*/ 749 w 1904"/>
                <a:gd name="T39" fmla="*/ 2084 h 2478"/>
                <a:gd name="T40" fmla="*/ 700 w 1904"/>
                <a:gd name="T41" fmla="*/ 2192 h 2478"/>
                <a:gd name="T42" fmla="*/ 20 w 1904"/>
                <a:gd name="T43" fmla="*/ 2244 h 2478"/>
                <a:gd name="T44" fmla="*/ 0 w 1904"/>
                <a:gd name="T45" fmla="*/ 2064 h 2478"/>
                <a:gd name="T46" fmla="*/ 7 w 1904"/>
                <a:gd name="T47" fmla="*/ 1955 h 2478"/>
                <a:gd name="T48" fmla="*/ 69 w 1904"/>
                <a:gd name="T49" fmla="*/ 1765 h 2478"/>
                <a:gd name="T50" fmla="*/ 182 w 1904"/>
                <a:gd name="T51" fmla="*/ 1580 h 2478"/>
                <a:gd name="T52" fmla="*/ 301 w 1904"/>
                <a:gd name="T53" fmla="*/ 1446 h 2478"/>
                <a:gd name="T54" fmla="*/ 388 w 1904"/>
                <a:gd name="T55" fmla="*/ 1370 h 2478"/>
                <a:gd name="T56" fmla="*/ 423 w 1904"/>
                <a:gd name="T57" fmla="*/ 1344 h 2478"/>
                <a:gd name="T58" fmla="*/ 497 w 1904"/>
                <a:gd name="T59" fmla="*/ 1304 h 2478"/>
                <a:gd name="T60" fmla="*/ 642 w 1904"/>
                <a:gd name="T61" fmla="*/ 1256 h 2478"/>
                <a:gd name="T62" fmla="*/ 875 w 1904"/>
                <a:gd name="T63" fmla="*/ 1216 h 2478"/>
                <a:gd name="T64" fmla="*/ 1009 w 1904"/>
                <a:gd name="T65" fmla="*/ 1181 h 2478"/>
                <a:gd name="T66" fmla="*/ 1099 w 1904"/>
                <a:gd name="T67" fmla="*/ 1101 h 2478"/>
                <a:gd name="T68" fmla="*/ 1214 w 1904"/>
                <a:gd name="T69" fmla="*/ 961 h 2478"/>
                <a:gd name="T70" fmla="*/ 1387 w 1904"/>
                <a:gd name="T71" fmla="*/ 793 h 2478"/>
                <a:gd name="T72" fmla="*/ 1516 w 1904"/>
                <a:gd name="T73" fmla="*/ 718 h 2478"/>
                <a:gd name="T74" fmla="*/ 1573 w 1904"/>
                <a:gd name="T75" fmla="*/ 696 h 2478"/>
                <a:gd name="T76" fmla="*/ 1627 w 1904"/>
                <a:gd name="T77" fmla="*/ 697 h 2478"/>
                <a:gd name="T78" fmla="*/ 1679 w 1904"/>
                <a:gd name="T79" fmla="*/ 723 h 2478"/>
                <a:gd name="T80" fmla="*/ 1684 w 1904"/>
                <a:gd name="T81" fmla="*/ 778 h 2478"/>
                <a:gd name="T82" fmla="*/ 1655 w 1904"/>
                <a:gd name="T83" fmla="*/ 820 h 2478"/>
                <a:gd name="T84" fmla="*/ 1598 w 1904"/>
                <a:gd name="T85" fmla="*/ 897 h 2478"/>
                <a:gd name="T86" fmla="*/ 1527 w 1904"/>
                <a:gd name="T87" fmla="*/ 998 h 2478"/>
                <a:gd name="T88" fmla="*/ 1466 w 1904"/>
                <a:gd name="T89" fmla="*/ 1084 h 2478"/>
                <a:gd name="T90" fmla="*/ 1430 w 1904"/>
                <a:gd name="T91" fmla="*/ 1137 h 2478"/>
                <a:gd name="T92" fmla="*/ 1368 w 1904"/>
                <a:gd name="T93" fmla="*/ 1203 h 2478"/>
                <a:gd name="T94" fmla="*/ 1306 w 1904"/>
                <a:gd name="T95" fmla="*/ 1274 h 2478"/>
                <a:gd name="T96" fmla="*/ 1367 w 1904"/>
                <a:gd name="T97" fmla="*/ 1237 h 2478"/>
                <a:gd name="T98" fmla="*/ 1439 w 1904"/>
                <a:gd name="T99" fmla="*/ 1187 h 2478"/>
                <a:gd name="T100" fmla="*/ 1483 w 1904"/>
                <a:gd name="T101" fmla="*/ 1129 h 2478"/>
                <a:gd name="T102" fmla="*/ 1562 w 1904"/>
                <a:gd name="T103" fmla="*/ 1009 h 2478"/>
                <a:gd name="T104" fmla="*/ 1711 w 1904"/>
                <a:gd name="T105" fmla="*/ 820 h 2478"/>
                <a:gd name="T106" fmla="*/ 1732 w 1904"/>
                <a:gd name="T107" fmla="*/ 727 h 2478"/>
                <a:gd name="T108" fmla="*/ 1686 w 1904"/>
                <a:gd name="T109" fmla="*/ 669 h 2478"/>
                <a:gd name="T110" fmla="*/ 1633 w 1904"/>
                <a:gd name="T111" fmla="*/ 646 h 2478"/>
                <a:gd name="T112" fmla="*/ 1643 w 1904"/>
                <a:gd name="T113" fmla="*/ 564 h 2478"/>
                <a:gd name="T114" fmla="*/ 1657 w 1904"/>
                <a:gd name="T115" fmla="*/ 434 h 2478"/>
                <a:gd name="T116" fmla="*/ 1669 w 1904"/>
                <a:gd name="T117" fmla="*/ 319 h 2478"/>
                <a:gd name="T118" fmla="*/ 1683 w 1904"/>
                <a:gd name="T119" fmla="*/ 204 h 2478"/>
                <a:gd name="T120" fmla="*/ 1715 w 1904"/>
                <a:gd name="T121" fmla="*/ 74 h 2478"/>
                <a:gd name="T122" fmla="*/ 1788 w 1904"/>
                <a:gd name="T123" fmla="*/ 4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4" h="2478">
                  <a:moveTo>
                    <a:pt x="1802" y="0"/>
                  </a:moveTo>
                  <a:lnTo>
                    <a:pt x="1816" y="0"/>
                  </a:lnTo>
                  <a:lnTo>
                    <a:pt x="1829" y="5"/>
                  </a:lnTo>
                  <a:lnTo>
                    <a:pt x="1841" y="16"/>
                  </a:lnTo>
                  <a:lnTo>
                    <a:pt x="1847" y="27"/>
                  </a:lnTo>
                  <a:lnTo>
                    <a:pt x="1853" y="45"/>
                  </a:lnTo>
                  <a:lnTo>
                    <a:pt x="1859" y="68"/>
                  </a:lnTo>
                  <a:lnTo>
                    <a:pt x="1864" y="95"/>
                  </a:lnTo>
                  <a:lnTo>
                    <a:pt x="1868" y="123"/>
                  </a:lnTo>
                  <a:lnTo>
                    <a:pt x="1871" y="153"/>
                  </a:lnTo>
                  <a:lnTo>
                    <a:pt x="1874" y="182"/>
                  </a:lnTo>
                  <a:lnTo>
                    <a:pt x="1876" y="209"/>
                  </a:lnTo>
                  <a:lnTo>
                    <a:pt x="1876" y="212"/>
                  </a:lnTo>
                  <a:lnTo>
                    <a:pt x="1877" y="224"/>
                  </a:lnTo>
                  <a:lnTo>
                    <a:pt x="1880" y="243"/>
                  </a:lnTo>
                  <a:lnTo>
                    <a:pt x="1882" y="267"/>
                  </a:lnTo>
                  <a:lnTo>
                    <a:pt x="1885" y="297"/>
                  </a:lnTo>
                  <a:lnTo>
                    <a:pt x="1887" y="331"/>
                  </a:lnTo>
                  <a:lnTo>
                    <a:pt x="1891" y="369"/>
                  </a:lnTo>
                  <a:lnTo>
                    <a:pt x="1893" y="409"/>
                  </a:lnTo>
                  <a:lnTo>
                    <a:pt x="1897" y="451"/>
                  </a:lnTo>
                  <a:lnTo>
                    <a:pt x="1899" y="495"/>
                  </a:lnTo>
                  <a:lnTo>
                    <a:pt x="1902" y="540"/>
                  </a:lnTo>
                  <a:lnTo>
                    <a:pt x="1903" y="582"/>
                  </a:lnTo>
                  <a:lnTo>
                    <a:pt x="1904" y="603"/>
                  </a:lnTo>
                  <a:lnTo>
                    <a:pt x="1904" y="736"/>
                  </a:lnTo>
                  <a:lnTo>
                    <a:pt x="1902" y="751"/>
                  </a:lnTo>
                  <a:lnTo>
                    <a:pt x="1897" y="770"/>
                  </a:lnTo>
                  <a:lnTo>
                    <a:pt x="1889" y="795"/>
                  </a:lnTo>
                  <a:lnTo>
                    <a:pt x="1879" y="826"/>
                  </a:lnTo>
                  <a:lnTo>
                    <a:pt x="1867" y="858"/>
                  </a:lnTo>
                  <a:lnTo>
                    <a:pt x="1853" y="896"/>
                  </a:lnTo>
                  <a:lnTo>
                    <a:pt x="1836" y="935"/>
                  </a:lnTo>
                  <a:lnTo>
                    <a:pt x="1819" y="977"/>
                  </a:lnTo>
                  <a:lnTo>
                    <a:pt x="1801" y="1021"/>
                  </a:lnTo>
                  <a:lnTo>
                    <a:pt x="1781" y="1067"/>
                  </a:lnTo>
                  <a:lnTo>
                    <a:pt x="1761" y="1113"/>
                  </a:lnTo>
                  <a:lnTo>
                    <a:pt x="1740" y="1159"/>
                  </a:lnTo>
                  <a:lnTo>
                    <a:pt x="1719" y="1205"/>
                  </a:lnTo>
                  <a:lnTo>
                    <a:pt x="1697" y="1251"/>
                  </a:lnTo>
                  <a:lnTo>
                    <a:pt x="1677" y="1295"/>
                  </a:lnTo>
                  <a:lnTo>
                    <a:pt x="1655" y="1337"/>
                  </a:lnTo>
                  <a:lnTo>
                    <a:pt x="1636" y="1377"/>
                  </a:lnTo>
                  <a:lnTo>
                    <a:pt x="1616" y="1415"/>
                  </a:lnTo>
                  <a:lnTo>
                    <a:pt x="1598" y="1449"/>
                  </a:lnTo>
                  <a:lnTo>
                    <a:pt x="1581" y="1479"/>
                  </a:lnTo>
                  <a:lnTo>
                    <a:pt x="1565" y="1504"/>
                  </a:lnTo>
                  <a:lnTo>
                    <a:pt x="1552" y="1525"/>
                  </a:lnTo>
                  <a:lnTo>
                    <a:pt x="1540" y="1541"/>
                  </a:lnTo>
                  <a:lnTo>
                    <a:pt x="1528" y="1553"/>
                  </a:lnTo>
                  <a:lnTo>
                    <a:pt x="1511" y="1569"/>
                  </a:lnTo>
                  <a:lnTo>
                    <a:pt x="1490" y="1586"/>
                  </a:lnTo>
                  <a:lnTo>
                    <a:pt x="1465" y="1604"/>
                  </a:lnTo>
                  <a:lnTo>
                    <a:pt x="1436" y="1624"/>
                  </a:lnTo>
                  <a:lnTo>
                    <a:pt x="1405" y="1646"/>
                  </a:lnTo>
                  <a:lnTo>
                    <a:pt x="1371" y="1669"/>
                  </a:lnTo>
                  <a:lnTo>
                    <a:pt x="1335" y="1694"/>
                  </a:lnTo>
                  <a:lnTo>
                    <a:pt x="1296" y="1718"/>
                  </a:lnTo>
                  <a:lnTo>
                    <a:pt x="1257" y="1743"/>
                  </a:lnTo>
                  <a:lnTo>
                    <a:pt x="1217" y="1767"/>
                  </a:lnTo>
                  <a:lnTo>
                    <a:pt x="1177" y="1793"/>
                  </a:lnTo>
                  <a:lnTo>
                    <a:pt x="1137" y="1817"/>
                  </a:lnTo>
                  <a:lnTo>
                    <a:pt x="1098" y="1841"/>
                  </a:lnTo>
                  <a:lnTo>
                    <a:pt x="1059" y="1864"/>
                  </a:lnTo>
                  <a:lnTo>
                    <a:pt x="1023" y="1886"/>
                  </a:lnTo>
                  <a:lnTo>
                    <a:pt x="988" y="1907"/>
                  </a:lnTo>
                  <a:lnTo>
                    <a:pt x="955" y="1926"/>
                  </a:lnTo>
                  <a:lnTo>
                    <a:pt x="926" y="1944"/>
                  </a:lnTo>
                  <a:lnTo>
                    <a:pt x="899" y="1960"/>
                  </a:lnTo>
                  <a:lnTo>
                    <a:pt x="877" y="1972"/>
                  </a:lnTo>
                  <a:lnTo>
                    <a:pt x="859" y="1983"/>
                  </a:lnTo>
                  <a:lnTo>
                    <a:pt x="845" y="1992"/>
                  </a:lnTo>
                  <a:lnTo>
                    <a:pt x="836" y="1997"/>
                  </a:lnTo>
                  <a:lnTo>
                    <a:pt x="834" y="1998"/>
                  </a:lnTo>
                  <a:lnTo>
                    <a:pt x="825" y="2005"/>
                  </a:lnTo>
                  <a:lnTo>
                    <a:pt x="815" y="2015"/>
                  </a:lnTo>
                  <a:lnTo>
                    <a:pt x="800" y="2028"/>
                  </a:lnTo>
                  <a:lnTo>
                    <a:pt x="783" y="2044"/>
                  </a:lnTo>
                  <a:lnTo>
                    <a:pt x="766" y="2062"/>
                  </a:lnTo>
                  <a:lnTo>
                    <a:pt x="749" y="2084"/>
                  </a:lnTo>
                  <a:lnTo>
                    <a:pt x="732" y="2108"/>
                  </a:lnTo>
                  <a:lnTo>
                    <a:pt x="718" y="2134"/>
                  </a:lnTo>
                  <a:lnTo>
                    <a:pt x="707" y="2161"/>
                  </a:lnTo>
                  <a:lnTo>
                    <a:pt x="700" y="2192"/>
                  </a:lnTo>
                  <a:lnTo>
                    <a:pt x="696" y="2222"/>
                  </a:lnTo>
                  <a:lnTo>
                    <a:pt x="696" y="2478"/>
                  </a:lnTo>
                  <a:lnTo>
                    <a:pt x="21" y="2478"/>
                  </a:lnTo>
                  <a:lnTo>
                    <a:pt x="20" y="2244"/>
                  </a:lnTo>
                  <a:lnTo>
                    <a:pt x="15" y="2180"/>
                  </a:lnTo>
                  <a:lnTo>
                    <a:pt x="7" y="2115"/>
                  </a:lnTo>
                  <a:lnTo>
                    <a:pt x="2" y="2091"/>
                  </a:lnTo>
                  <a:lnTo>
                    <a:pt x="0" y="2064"/>
                  </a:lnTo>
                  <a:lnTo>
                    <a:pt x="0" y="2035"/>
                  </a:lnTo>
                  <a:lnTo>
                    <a:pt x="1" y="2006"/>
                  </a:lnTo>
                  <a:lnTo>
                    <a:pt x="5" y="1980"/>
                  </a:lnTo>
                  <a:lnTo>
                    <a:pt x="7" y="1955"/>
                  </a:lnTo>
                  <a:lnTo>
                    <a:pt x="11" y="1937"/>
                  </a:lnTo>
                  <a:lnTo>
                    <a:pt x="26" y="1877"/>
                  </a:lnTo>
                  <a:lnTo>
                    <a:pt x="46" y="1818"/>
                  </a:lnTo>
                  <a:lnTo>
                    <a:pt x="69" y="1765"/>
                  </a:lnTo>
                  <a:lnTo>
                    <a:pt x="95" y="1713"/>
                  </a:lnTo>
                  <a:lnTo>
                    <a:pt x="122" y="1666"/>
                  </a:lnTo>
                  <a:lnTo>
                    <a:pt x="152" y="1621"/>
                  </a:lnTo>
                  <a:lnTo>
                    <a:pt x="182" y="1580"/>
                  </a:lnTo>
                  <a:lnTo>
                    <a:pt x="212" y="1541"/>
                  </a:lnTo>
                  <a:lnTo>
                    <a:pt x="243" y="1506"/>
                  </a:lnTo>
                  <a:lnTo>
                    <a:pt x="272" y="1474"/>
                  </a:lnTo>
                  <a:lnTo>
                    <a:pt x="301" y="1446"/>
                  </a:lnTo>
                  <a:lnTo>
                    <a:pt x="326" y="1422"/>
                  </a:lnTo>
                  <a:lnTo>
                    <a:pt x="350" y="1401"/>
                  </a:lnTo>
                  <a:lnTo>
                    <a:pt x="371" y="1383"/>
                  </a:lnTo>
                  <a:lnTo>
                    <a:pt x="388" y="1370"/>
                  </a:lnTo>
                  <a:lnTo>
                    <a:pt x="401" y="1360"/>
                  </a:lnTo>
                  <a:lnTo>
                    <a:pt x="410" y="1354"/>
                  </a:lnTo>
                  <a:lnTo>
                    <a:pt x="414" y="1351"/>
                  </a:lnTo>
                  <a:lnTo>
                    <a:pt x="423" y="1344"/>
                  </a:lnTo>
                  <a:lnTo>
                    <a:pt x="435" y="1336"/>
                  </a:lnTo>
                  <a:lnTo>
                    <a:pt x="452" y="1326"/>
                  </a:lnTo>
                  <a:lnTo>
                    <a:pt x="471" y="1317"/>
                  </a:lnTo>
                  <a:lnTo>
                    <a:pt x="497" y="1304"/>
                  </a:lnTo>
                  <a:lnTo>
                    <a:pt x="526" y="1292"/>
                  </a:lnTo>
                  <a:lnTo>
                    <a:pt x="559" y="1280"/>
                  </a:lnTo>
                  <a:lnTo>
                    <a:pt x="598" y="1268"/>
                  </a:lnTo>
                  <a:lnTo>
                    <a:pt x="642" y="1256"/>
                  </a:lnTo>
                  <a:lnTo>
                    <a:pt x="691" y="1244"/>
                  </a:lnTo>
                  <a:lnTo>
                    <a:pt x="747" y="1233"/>
                  </a:lnTo>
                  <a:lnTo>
                    <a:pt x="807" y="1224"/>
                  </a:lnTo>
                  <a:lnTo>
                    <a:pt x="875" y="1216"/>
                  </a:lnTo>
                  <a:lnTo>
                    <a:pt x="949" y="1210"/>
                  </a:lnTo>
                  <a:lnTo>
                    <a:pt x="969" y="1205"/>
                  </a:lnTo>
                  <a:lnTo>
                    <a:pt x="990" y="1194"/>
                  </a:lnTo>
                  <a:lnTo>
                    <a:pt x="1009" y="1181"/>
                  </a:lnTo>
                  <a:lnTo>
                    <a:pt x="1033" y="1164"/>
                  </a:lnTo>
                  <a:lnTo>
                    <a:pt x="1056" y="1147"/>
                  </a:lnTo>
                  <a:lnTo>
                    <a:pt x="1077" y="1126"/>
                  </a:lnTo>
                  <a:lnTo>
                    <a:pt x="1099" y="1101"/>
                  </a:lnTo>
                  <a:lnTo>
                    <a:pt x="1122" y="1077"/>
                  </a:lnTo>
                  <a:lnTo>
                    <a:pt x="1145" y="1051"/>
                  </a:lnTo>
                  <a:lnTo>
                    <a:pt x="1166" y="1023"/>
                  </a:lnTo>
                  <a:lnTo>
                    <a:pt x="1214" y="961"/>
                  </a:lnTo>
                  <a:lnTo>
                    <a:pt x="1260" y="909"/>
                  </a:lnTo>
                  <a:lnTo>
                    <a:pt x="1303" y="864"/>
                  </a:lnTo>
                  <a:lnTo>
                    <a:pt x="1347" y="826"/>
                  </a:lnTo>
                  <a:lnTo>
                    <a:pt x="1387" y="793"/>
                  </a:lnTo>
                  <a:lnTo>
                    <a:pt x="1425" y="767"/>
                  </a:lnTo>
                  <a:lnTo>
                    <a:pt x="1459" y="747"/>
                  </a:lnTo>
                  <a:lnTo>
                    <a:pt x="1489" y="730"/>
                  </a:lnTo>
                  <a:lnTo>
                    <a:pt x="1516" y="718"/>
                  </a:lnTo>
                  <a:lnTo>
                    <a:pt x="1538" y="709"/>
                  </a:lnTo>
                  <a:lnTo>
                    <a:pt x="1553" y="703"/>
                  </a:lnTo>
                  <a:lnTo>
                    <a:pt x="1563" y="700"/>
                  </a:lnTo>
                  <a:lnTo>
                    <a:pt x="1573" y="696"/>
                  </a:lnTo>
                  <a:lnTo>
                    <a:pt x="1585" y="695"/>
                  </a:lnTo>
                  <a:lnTo>
                    <a:pt x="1598" y="694"/>
                  </a:lnTo>
                  <a:lnTo>
                    <a:pt x="1613" y="695"/>
                  </a:lnTo>
                  <a:lnTo>
                    <a:pt x="1627" y="697"/>
                  </a:lnTo>
                  <a:lnTo>
                    <a:pt x="1643" y="701"/>
                  </a:lnTo>
                  <a:lnTo>
                    <a:pt x="1656" y="707"/>
                  </a:lnTo>
                  <a:lnTo>
                    <a:pt x="1669" y="714"/>
                  </a:lnTo>
                  <a:lnTo>
                    <a:pt x="1679" y="723"/>
                  </a:lnTo>
                  <a:lnTo>
                    <a:pt x="1686" y="734"/>
                  </a:lnTo>
                  <a:lnTo>
                    <a:pt x="1690" y="747"/>
                  </a:lnTo>
                  <a:lnTo>
                    <a:pt x="1689" y="761"/>
                  </a:lnTo>
                  <a:lnTo>
                    <a:pt x="1684" y="778"/>
                  </a:lnTo>
                  <a:lnTo>
                    <a:pt x="1672" y="797"/>
                  </a:lnTo>
                  <a:lnTo>
                    <a:pt x="1669" y="799"/>
                  </a:lnTo>
                  <a:lnTo>
                    <a:pt x="1663" y="807"/>
                  </a:lnTo>
                  <a:lnTo>
                    <a:pt x="1655" y="820"/>
                  </a:lnTo>
                  <a:lnTo>
                    <a:pt x="1644" y="834"/>
                  </a:lnTo>
                  <a:lnTo>
                    <a:pt x="1630" y="854"/>
                  </a:lnTo>
                  <a:lnTo>
                    <a:pt x="1615" y="874"/>
                  </a:lnTo>
                  <a:lnTo>
                    <a:pt x="1598" y="897"/>
                  </a:lnTo>
                  <a:lnTo>
                    <a:pt x="1580" y="923"/>
                  </a:lnTo>
                  <a:lnTo>
                    <a:pt x="1562" y="948"/>
                  </a:lnTo>
                  <a:lnTo>
                    <a:pt x="1544" y="974"/>
                  </a:lnTo>
                  <a:lnTo>
                    <a:pt x="1527" y="998"/>
                  </a:lnTo>
                  <a:lnTo>
                    <a:pt x="1510" y="1022"/>
                  </a:lnTo>
                  <a:lnTo>
                    <a:pt x="1493" y="1045"/>
                  </a:lnTo>
                  <a:lnTo>
                    <a:pt x="1478" y="1066"/>
                  </a:lnTo>
                  <a:lnTo>
                    <a:pt x="1466" y="1084"/>
                  </a:lnTo>
                  <a:lnTo>
                    <a:pt x="1457" y="1098"/>
                  </a:lnTo>
                  <a:lnTo>
                    <a:pt x="1449" y="1109"/>
                  </a:lnTo>
                  <a:lnTo>
                    <a:pt x="1446" y="1115"/>
                  </a:lnTo>
                  <a:lnTo>
                    <a:pt x="1430" y="1137"/>
                  </a:lnTo>
                  <a:lnTo>
                    <a:pt x="1416" y="1155"/>
                  </a:lnTo>
                  <a:lnTo>
                    <a:pt x="1400" y="1171"/>
                  </a:lnTo>
                  <a:lnTo>
                    <a:pt x="1384" y="1187"/>
                  </a:lnTo>
                  <a:lnTo>
                    <a:pt x="1368" y="1203"/>
                  </a:lnTo>
                  <a:lnTo>
                    <a:pt x="1332" y="1241"/>
                  </a:lnTo>
                  <a:lnTo>
                    <a:pt x="1296" y="1280"/>
                  </a:lnTo>
                  <a:lnTo>
                    <a:pt x="1298" y="1279"/>
                  </a:lnTo>
                  <a:lnTo>
                    <a:pt x="1306" y="1274"/>
                  </a:lnTo>
                  <a:lnTo>
                    <a:pt x="1318" y="1267"/>
                  </a:lnTo>
                  <a:lnTo>
                    <a:pt x="1332" y="1258"/>
                  </a:lnTo>
                  <a:lnTo>
                    <a:pt x="1348" y="1247"/>
                  </a:lnTo>
                  <a:lnTo>
                    <a:pt x="1367" y="1237"/>
                  </a:lnTo>
                  <a:lnTo>
                    <a:pt x="1385" y="1224"/>
                  </a:lnTo>
                  <a:lnTo>
                    <a:pt x="1405" y="1211"/>
                  </a:lnTo>
                  <a:lnTo>
                    <a:pt x="1422" y="1199"/>
                  </a:lnTo>
                  <a:lnTo>
                    <a:pt x="1439" y="1187"/>
                  </a:lnTo>
                  <a:lnTo>
                    <a:pt x="1452" y="1176"/>
                  </a:lnTo>
                  <a:lnTo>
                    <a:pt x="1461" y="1166"/>
                  </a:lnTo>
                  <a:lnTo>
                    <a:pt x="1474" y="1149"/>
                  </a:lnTo>
                  <a:lnTo>
                    <a:pt x="1483" y="1129"/>
                  </a:lnTo>
                  <a:lnTo>
                    <a:pt x="1494" y="1111"/>
                  </a:lnTo>
                  <a:lnTo>
                    <a:pt x="1515" y="1078"/>
                  </a:lnTo>
                  <a:lnTo>
                    <a:pt x="1535" y="1047"/>
                  </a:lnTo>
                  <a:lnTo>
                    <a:pt x="1562" y="1009"/>
                  </a:lnTo>
                  <a:lnTo>
                    <a:pt x="1590" y="971"/>
                  </a:lnTo>
                  <a:lnTo>
                    <a:pt x="1665" y="878"/>
                  </a:lnTo>
                  <a:lnTo>
                    <a:pt x="1689" y="849"/>
                  </a:lnTo>
                  <a:lnTo>
                    <a:pt x="1711" y="820"/>
                  </a:lnTo>
                  <a:lnTo>
                    <a:pt x="1724" y="793"/>
                  </a:lnTo>
                  <a:lnTo>
                    <a:pt x="1732" y="769"/>
                  </a:lnTo>
                  <a:lnTo>
                    <a:pt x="1735" y="747"/>
                  </a:lnTo>
                  <a:lnTo>
                    <a:pt x="1732" y="727"/>
                  </a:lnTo>
                  <a:lnTo>
                    <a:pt x="1725" y="709"/>
                  </a:lnTo>
                  <a:lnTo>
                    <a:pt x="1715" y="694"/>
                  </a:lnTo>
                  <a:lnTo>
                    <a:pt x="1702" y="680"/>
                  </a:lnTo>
                  <a:lnTo>
                    <a:pt x="1686" y="669"/>
                  </a:lnTo>
                  <a:lnTo>
                    <a:pt x="1669" y="661"/>
                  </a:lnTo>
                  <a:lnTo>
                    <a:pt x="1651" y="656"/>
                  </a:lnTo>
                  <a:lnTo>
                    <a:pt x="1633" y="652"/>
                  </a:lnTo>
                  <a:lnTo>
                    <a:pt x="1633" y="646"/>
                  </a:lnTo>
                  <a:lnTo>
                    <a:pt x="1636" y="633"/>
                  </a:lnTo>
                  <a:lnTo>
                    <a:pt x="1638" y="615"/>
                  </a:lnTo>
                  <a:lnTo>
                    <a:pt x="1640" y="591"/>
                  </a:lnTo>
                  <a:lnTo>
                    <a:pt x="1643" y="564"/>
                  </a:lnTo>
                  <a:lnTo>
                    <a:pt x="1646" y="534"/>
                  </a:lnTo>
                  <a:lnTo>
                    <a:pt x="1650" y="501"/>
                  </a:lnTo>
                  <a:lnTo>
                    <a:pt x="1654" y="468"/>
                  </a:lnTo>
                  <a:lnTo>
                    <a:pt x="1657" y="434"/>
                  </a:lnTo>
                  <a:lnTo>
                    <a:pt x="1661" y="401"/>
                  </a:lnTo>
                  <a:lnTo>
                    <a:pt x="1665" y="371"/>
                  </a:lnTo>
                  <a:lnTo>
                    <a:pt x="1667" y="343"/>
                  </a:lnTo>
                  <a:lnTo>
                    <a:pt x="1669" y="319"/>
                  </a:lnTo>
                  <a:lnTo>
                    <a:pt x="1672" y="301"/>
                  </a:lnTo>
                  <a:lnTo>
                    <a:pt x="1673" y="287"/>
                  </a:lnTo>
                  <a:lnTo>
                    <a:pt x="1678" y="244"/>
                  </a:lnTo>
                  <a:lnTo>
                    <a:pt x="1683" y="204"/>
                  </a:lnTo>
                  <a:lnTo>
                    <a:pt x="1689" y="167"/>
                  </a:lnTo>
                  <a:lnTo>
                    <a:pt x="1696" y="132"/>
                  </a:lnTo>
                  <a:lnTo>
                    <a:pt x="1705" y="102"/>
                  </a:lnTo>
                  <a:lnTo>
                    <a:pt x="1715" y="74"/>
                  </a:lnTo>
                  <a:lnTo>
                    <a:pt x="1729" y="50"/>
                  </a:lnTo>
                  <a:lnTo>
                    <a:pt x="1746" y="31"/>
                  </a:lnTo>
                  <a:lnTo>
                    <a:pt x="1765" y="15"/>
                  </a:lnTo>
                  <a:lnTo>
                    <a:pt x="1788" y="4"/>
                  </a:lnTo>
                  <a:lnTo>
                    <a:pt x="18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="" xmlns:a16="http://schemas.microsoft.com/office/drawing/2014/main" id="{41FFFA17-A586-4818-8DDD-5B145C053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0" y="203"/>
              <a:ext cx="510" cy="443"/>
            </a:xfrm>
            <a:custGeom>
              <a:avLst/>
              <a:gdLst>
                <a:gd name="T0" fmla="*/ 610 w 2551"/>
                <a:gd name="T1" fmla="*/ 1051 h 2215"/>
                <a:gd name="T2" fmla="*/ 1002 w 2551"/>
                <a:gd name="T3" fmla="*/ 2019 h 2215"/>
                <a:gd name="T4" fmla="*/ 1246 w 2551"/>
                <a:gd name="T5" fmla="*/ 1464 h 2215"/>
                <a:gd name="T6" fmla="*/ 1546 w 2551"/>
                <a:gd name="T7" fmla="*/ 1465 h 2215"/>
                <a:gd name="T8" fmla="*/ 1940 w 2551"/>
                <a:gd name="T9" fmla="*/ 2019 h 2215"/>
                <a:gd name="T10" fmla="*/ 1275 w 2551"/>
                <a:gd name="T11" fmla="*/ 394 h 2215"/>
                <a:gd name="T12" fmla="*/ 1275 w 2551"/>
                <a:gd name="T13" fmla="*/ 0 h 2215"/>
                <a:gd name="T14" fmla="*/ 1301 w 2551"/>
                <a:gd name="T15" fmla="*/ 2 h 2215"/>
                <a:gd name="T16" fmla="*/ 1325 w 2551"/>
                <a:gd name="T17" fmla="*/ 9 h 2215"/>
                <a:gd name="T18" fmla="*/ 1370 w 2551"/>
                <a:gd name="T19" fmla="*/ 32 h 2215"/>
                <a:gd name="T20" fmla="*/ 2502 w 2551"/>
                <a:gd name="T21" fmla="*/ 1149 h 2215"/>
                <a:gd name="T22" fmla="*/ 2536 w 2551"/>
                <a:gd name="T23" fmla="*/ 1196 h 2215"/>
                <a:gd name="T24" fmla="*/ 2551 w 2551"/>
                <a:gd name="T25" fmla="*/ 1250 h 2215"/>
                <a:gd name="T26" fmla="*/ 2546 w 2551"/>
                <a:gd name="T27" fmla="*/ 1304 h 2215"/>
                <a:gd name="T28" fmla="*/ 2522 w 2551"/>
                <a:gd name="T29" fmla="*/ 1356 h 2215"/>
                <a:gd name="T30" fmla="*/ 2482 w 2551"/>
                <a:gd name="T31" fmla="*/ 1395 h 2215"/>
                <a:gd name="T32" fmla="*/ 2436 w 2551"/>
                <a:gd name="T33" fmla="*/ 1418 h 2215"/>
                <a:gd name="T34" fmla="*/ 2386 w 2551"/>
                <a:gd name="T35" fmla="*/ 1425 h 2215"/>
                <a:gd name="T36" fmla="*/ 2325 w 2551"/>
                <a:gd name="T37" fmla="*/ 1413 h 2215"/>
                <a:gd name="T38" fmla="*/ 2270 w 2551"/>
                <a:gd name="T39" fmla="*/ 1378 h 2215"/>
                <a:gd name="T40" fmla="*/ 2159 w 2551"/>
                <a:gd name="T41" fmla="*/ 2215 h 2215"/>
                <a:gd name="T42" fmla="*/ 391 w 2551"/>
                <a:gd name="T43" fmla="*/ 2215 h 2215"/>
                <a:gd name="T44" fmla="*/ 279 w 2551"/>
                <a:gd name="T45" fmla="*/ 1378 h 2215"/>
                <a:gd name="T46" fmla="*/ 225 w 2551"/>
                <a:gd name="T47" fmla="*/ 1413 h 2215"/>
                <a:gd name="T48" fmla="*/ 163 w 2551"/>
                <a:gd name="T49" fmla="*/ 1425 h 2215"/>
                <a:gd name="T50" fmla="*/ 113 w 2551"/>
                <a:gd name="T51" fmla="*/ 1418 h 2215"/>
                <a:gd name="T52" fmla="*/ 67 w 2551"/>
                <a:gd name="T53" fmla="*/ 1395 h 2215"/>
                <a:gd name="T54" fmla="*/ 27 w 2551"/>
                <a:gd name="T55" fmla="*/ 1356 h 2215"/>
                <a:gd name="T56" fmla="*/ 4 w 2551"/>
                <a:gd name="T57" fmla="*/ 1304 h 2215"/>
                <a:gd name="T58" fmla="*/ 0 w 2551"/>
                <a:gd name="T59" fmla="*/ 1250 h 2215"/>
                <a:gd name="T60" fmla="*/ 13 w 2551"/>
                <a:gd name="T61" fmla="*/ 1196 h 2215"/>
                <a:gd name="T62" fmla="*/ 47 w 2551"/>
                <a:gd name="T63" fmla="*/ 1149 h 2215"/>
                <a:gd name="T64" fmla="*/ 1180 w 2551"/>
                <a:gd name="T65" fmla="*/ 32 h 2215"/>
                <a:gd name="T66" fmla="*/ 1224 w 2551"/>
                <a:gd name="T67" fmla="*/ 9 h 2215"/>
                <a:gd name="T68" fmla="*/ 1249 w 2551"/>
                <a:gd name="T69" fmla="*/ 2 h 2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1" h="2215">
                  <a:moveTo>
                    <a:pt x="1275" y="394"/>
                  </a:moveTo>
                  <a:lnTo>
                    <a:pt x="610" y="1051"/>
                  </a:lnTo>
                  <a:lnTo>
                    <a:pt x="610" y="2019"/>
                  </a:lnTo>
                  <a:lnTo>
                    <a:pt x="1002" y="2019"/>
                  </a:lnTo>
                  <a:lnTo>
                    <a:pt x="1002" y="1465"/>
                  </a:lnTo>
                  <a:lnTo>
                    <a:pt x="1246" y="1464"/>
                  </a:lnTo>
                  <a:lnTo>
                    <a:pt x="1298" y="1464"/>
                  </a:lnTo>
                  <a:lnTo>
                    <a:pt x="1546" y="1465"/>
                  </a:lnTo>
                  <a:lnTo>
                    <a:pt x="1547" y="2019"/>
                  </a:lnTo>
                  <a:lnTo>
                    <a:pt x="1940" y="2019"/>
                  </a:lnTo>
                  <a:lnTo>
                    <a:pt x="1939" y="1051"/>
                  </a:lnTo>
                  <a:lnTo>
                    <a:pt x="1275" y="394"/>
                  </a:lnTo>
                  <a:close/>
                  <a:moveTo>
                    <a:pt x="1273" y="0"/>
                  </a:moveTo>
                  <a:lnTo>
                    <a:pt x="1275" y="0"/>
                  </a:lnTo>
                  <a:lnTo>
                    <a:pt x="1276" y="0"/>
                  </a:lnTo>
                  <a:lnTo>
                    <a:pt x="1301" y="2"/>
                  </a:lnTo>
                  <a:lnTo>
                    <a:pt x="1301" y="2"/>
                  </a:lnTo>
                  <a:lnTo>
                    <a:pt x="1325" y="9"/>
                  </a:lnTo>
                  <a:lnTo>
                    <a:pt x="1348" y="18"/>
                  </a:lnTo>
                  <a:lnTo>
                    <a:pt x="1370" y="32"/>
                  </a:lnTo>
                  <a:lnTo>
                    <a:pt x="1389" y="47"/>
                  </a:lnTo>
                  <a:lnTo>
                    <a:pt x="2502" y="1149"/>
                  </a:lnTo>
                  <a:lnTo>
                    <a:pt x="2522" y="1171"/>
                  </a:lnTo>
                  <a:lnTo>
                    <a:pt x="2536" y="1196"/>
                  </a:lnTo>
                  <a:lnTo>
                    <a:pt x="2546" y="1223"/>
                  </a:lnTo>
                  <a:lnTo>
                    <a:pt x="2551" y="1250"/>
                  </a:lnTo>
                  <a:lnTo>
                    <a:pt x="2551" y="1278"/>
                  </a:lnTo>
                  <a:lnTo>
                    <a:pt x="2546" y="1304"/>
                  </a:lnTo>
                  <a:lnTo>
                    <a:pt x="2536" y="1331"/>
                  </a:lnTo>
                  <a:lnTo>
                    <a:pt x="2522" y="1356"/>
                  </a:lnTo>
                  <a:lnTo>
                    <a:pt x="2502" y="1378"/>
                  </a:lnTo>
                  <a:lnTo>
                    <a:pt x="2482" y="1395"/>
                  </a:lnTo>
                  <a:lnTo>
                    <a:pt x="2460" y="1409"/>
                  </a:lnTo>
                  <a:lnTo>
                    <a:pt x="2436" y="1418"/>
                  </a:lnTo>
                  <a:lnTo>
                    <a:pt x="2412" y="1423"/>
                  </a:lnTo>
                  <a:lnTo>
                    <a:pt x="2386" y="1425"/>
                  </a:lnTo>
                  <a:lnTo>
                    <a:pt x="2355" y="1422"/>
                  </a:lnTo>
                  <a:lnTo>
                    <a:pt x="2325" y="1413"/>
                  </a:lnTo>
                  <a:lnTo>
                    <a:pt x="2296" y="1399"/>
                  </a:lnTo>
                  <a:lnTo>
                    <a:pt x="2270" y="1378"/>
                  </a:lnTo>
                  <a:lnTo>
                    <a:pt x="2158" y="1268"/>
                  </a:lnTo>
                  <a:lnTo>
                    <a:pt x="2159" y="2215"/>
                  </a:lnTo>
                  <a:lnTo>
                    <a:pt x="1275" y="2213"/>
                  </a:lnTo>
                  <a:lnTo>
                    <a:pt x="391" y="2215"/>
                  </a:lnTo>
                  <a:lnTo>
                    <a:pt x="391" y="1268"/>
                  </a:lnTo>
                  <a:lnTo>
                    <a:pt x="279" y="1378"/>
                  </a:lnTo>
                  <a:lnTo>
                    <a:pt x="254" y="1399"/>
                  </a:lnTo>
                  <a:lnTo>
                    <a:pt x="225" y="1413"/>
                  </a:lnTo>
                  <a:lnTo>
                    <a:pt x="194" y="1423"/>
                  </a:lnTo>
                  <a:lnTo>
                    <a:pt x="163" y="1425"/>
                  </a:lnTo>
                  <a:lnTo>
                    <a:pt x="137" y="1423"/>
                  </a:lnTo>
                  <a:lnTo>
                    <a:pt x="113" y="1418"/>
                  </a:lnTo>
                  <a:lnTo>
                    <a:pt x="89" y="1409"/>
                  </a:lnTo>
                  <a:lnTo>
                    <a:pt x="67" y="1395"/>
                  </a:lnTo>
                  <a:lnTo>
                    <a:pt x="47" y="1378"/>
                  </a:lnTo>
                  <a:lnTo>
                    <a:pt x="27" y="1356"/>
                  </a:lnTo>
                  <a:lnTo>
                    <a:pt x="13" y="1331"/>
                  </a:lnTo>
                  <a:lnTo>
                    <a:pt x="4" y="1304"/>
                  </a:lnTo>
                  <a:lnTo>
                    <a:pt x="0" y="1278"/>
                  </a:lnTo>
                  <a:lnTo>
                    <a:pt x="0" y="1250"/>
                  </a:lnTo>
                  <a:lnTo>
                    <a:pt x="3" y="1223"/>
                  </a:lnTo>
                  <a:lnTo>
                    <a:pt x="13" y="1196"/>
                  </a:lnTo>
                  <a:lnTo>
                    <a:pt x="27" y="1172"/>
                  </a:lnTo>
                  <a:lnTo>
                    <a:pt x="47" y="1149"/>
                  </a:lnTo>
                  <a:lnTo>
                    <a:pt x="1160" y="47"/>
                  </a:lnTo>
                  <a:lnTo>
                    <a:pt x="1180" y="32"/>
                  </a:lnTo>
                  <a:lnTo>
                    <a:pt x="1201" y="18"/>
                  </a:lnTo>
                  <a:lnTo>
                    <a:pt x="1224" y="9"/>
                  </a:lnTo>
                  <a:lnTo>
                    <a:pt x="1249" y="2"/>
                  </a:lnTo>
                  <a:lnTo>
                    <a:pt x="1249" y="2"/>
                  </a:lnTo>
                  <a:lnTo>
                    <a:pt x="1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647905"/>
              </p:ext>
            </p:extLst>
          </p:nvPr>
        </p:nvGraphicFramePr>
        <p:xfrm>
          <a:off x="804252" y="3265739"/>
          <a:ext cx="6172200" cy="2046605"/>
        </p:xfrm>
        <a:graphic>
          <a:graphicData uri="http://schemas.openxmlformats.org/drawingml/2006/table">
            <a:tbl>
              <a:tblPr/>
              <a:tblGrid>
                <a:gridCol w="876300"/>
                <a:gridCol w="3429000"/>
                <a:gridCol w="1866900"/>
              </a:tblGrid>
              <a:tr h="1670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CAPÍTULO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PRESUPUESTADO ASIGNADO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1670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SERVICIOS PERSONALES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58,949,008.81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MATERIALES Y SUMINISTROS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22,042,325.94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SERVICIOS GENERALES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34,910,670.13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670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TRANSFERENCIAS, ASIGNACIONES, SUBSIDIOS Y OTRAS AYUDAS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18,899,954.83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670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BIENES MUEBLES, INMUEBLES E INTANGIBLES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8,371,385.85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INVERSIÓN PÚBLICA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24,341,394.18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670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INVERSIONES FINANCIERAS Y OTRAS PROVISIONES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PARTICIPACIONES Y APORTACIONES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670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DEUDA PÚBLICA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6,997,193.42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3337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               174,511,933.16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83568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265391701"/>
              </p:ext>
            </p:extLst>
          </p:nvPr>
        </p:nvGraphicFramePr>
        <p:xfrm>
          <a:off x="169664" y="961066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5187794" y="1982450"/>
            <a:ext cx="3668174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32048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06909" y="4747791"/>
            <a:ext cx="4183328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2123728" y="5710019"/>
            <a:ext cx="288032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30 </a:t>
            </a:r>
            <a:r>
              <a:rPr lang="es-MX" b="1" dirty="0">
                <a:solidFill>
                  <a:schemeClr val="tx1"/>
                </a:solidFill>
              </a:rPr>
              <a:t>policías municipales y </a:t>
            </a:r>
            <a:r>
              <a:rPr lang="es-MX" b="1" dirty="0" smtClean="0">
                <a:solidFill>
                  <a:schemeClr val="tx1"/>
                </a:solidFill>
              </a:rPr>
              <a:t>0 </a:t>
            </a:r>
            <a:r>
              <a:rPr lang="es-MX" b="1" dirty="0">
                <a:solidFill>
                  <a:schemeClr val="tx1"/>
                </a:solidFill>
              </a:rPr>
              <a:t>estatales</a:t>
            </a:r>
          </a:p>
        </p:txBody>
      </p:sp>
      <p:pic>
        <p:nvPicPr>
          <p:cNvPr id="16" name="Picture 1" descr="C:\Users\luis.flores\Pictures\estructura_organizacional.jpg">
            <a:extLst>
              <a:ext uri="{FF2B5EF4-FFF2-40B4-BE49-F238E27FC236}">
                <a16:creationId xmlns="" xmlns:a16="http://schemas.microsoft.com/office/drawing/2014/main" id="{C5286A3C-2B68-4A2E-8A2C-C718F3F96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" r="3211" b="12060"/>
          <a:stretch/>
        </p:blipFill>
        <p:spPr bwMode="auto">
          <a:xfrm>
            <a:off x="5384526" y="4293097"/>
            <a:ext cx="375947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>
          <a:xfrm>
            <a:off x="5473709" y="3212579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463 </a:t>
            </a:r>
            <a:r>
              <a:rPr lang="es-MX" b="1" dirty="0">
                <a:solidFill>
                  <a:schemeClr val="tx1"/>
                </a:solidFill>
              </a:rPr>
              <a:t>plazas totales</a:t>
            </a:r>
          </a:p>
        </p:txBody>
      </p:sp>
      <p:grpSp>
        <p:nvGrpSpPr>
          <p:cNvPr id="17" name="Group 98">
            <a:extLst>
              <a:ext uri="{FF2B5EF4-FFF2-40B4-BE49-F238E27FC236}">
                <a16:creationId xmlns="" xmlns:a16="http://schemas.microsoft.com/office/drawing/2014/main" id="{71C2AF35-433B-4E50-94BA-12C4A30ABD24}"/>
              </a:ext>
            </a:extLst>
          </p:cNvPr>
          <p:cNvGrpSpPr/>
          <p:nvPr/>
        </p:nvGrpSpPr>
        <p:grpSpPr>
          <a:xfrm>
            <a:off x="597749" y="5710019"/>
            <a:ext cx="1152128" cy="1031349"/>
            <a:chOff x="6778626" y="3848100"/>
            <a:chExt cx="3051175" cy="3038475"/>
          </a:xfrm>
          <a:solidFill>
            <a:schemeClr val="accent5">
              <a:lumMod val="75000"/>
            </a:schemeClr>
          </a:solidFill>
        </p:grpSpPr>
        <p:sp>
          <p:nvSpPr>
            <p:cNvPr id="18" name="Freeform 63">
              <a:extLst>
                <a:ext uri="{FF2B5EF4-FFF2-40B4-BE49-F238E27FC236}">
                  <a16:creationId xmlns="" xmlns:a16="http://schemas.microsoft.com/office/drawing/2014/main" id="{32CE0107-577E-4525-A5D6-AD5725F96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1 w 758"/>
                <a:gd name="T3" fmla="*/ 3 h 756"/>
                <a:gd name="T4" fmla="*/ 480 w 758"/>
                <a:gd name="T5" fmla="*/ 14 h 756"/>
                <a:gd name="T6" fmla="*/ 527 w 758"/>
                <a:gd name="T7" fmla="*/ 29 h 756"/>
                <a:gd name="T8" fmla="*/ 571 w 758"/>
                <a:gd name="T9" fmla="*/ 52 h 756"/>
                <a:gd name="T10" fmla="*/ 611 w 758"/>
                <a:gd name="T11" fmla="*/ 79 h 756"/>
                <a:gd name="T12" fmla="*/ 647 w 758"/>
                <a:gd name="T13" fmla="*/ 111 h 756"/>
                <a:gd name="T14" fmla="*/ 679 w 758"/>
                <a:gd name="T15" fmla="*/ 147 h 756"/>
                <a:gd name="T16" fmla="*/ 706 w 758"/>
                <a:gd name="T17" fmla="*/ 188 h 756"/>
                <a:gd name="T18" fmla="*/ 729 w 758"/>
                <a:gd name="T19" fmla="*/ 232 h 756"/>
                <a:gd name="T20" fmla="*/ 744 w 758"/>
                <a:gd name="T21" fmla="*/ 278 h 756"/>
                <a:gd name="T22" fmla="*/ 755 w 758"/>
                <a:gd name="T23" fmla="*/ 327 h 756"/>
                <a:gd name="T24" fmla="*/ 758 w 758"/>
                <a:gd name="T25" fmla="*/ 378 h 756"/>
                <a:gd name="T26" fmla="*/ 755 w 758"/>
                <a:gd name="T27" fmla="*/ 429 h 756"/>
                <a:gd name="T28" fmla="*/ 744 w 758"/>
                <a:gd name="T29" fmla="*/ 479 h 756"/>
                <a:gd name="T30" fmla="*/ 729 w 758"/>
                <a:gd name="T31" fmla="*/ 525 h 756"/>
                <a:gd name="T32" fmla="*/ 706 w 758"/>
                <a:gd name="T33" fmla="*/ 569 h 756"/>
                <a:gd name="T34" fmla="*/ 679 w 758"/>
                <a:gd name="T35" fmla="*/ 609 h 756"/>
                <a:gd name="T36" fmla="*/ 647 w 758"/>
                <a:gd name="T37" fmla="*/ 646 h 756"/>
                <a:gd name="T38" fmla="*/ 611 w 758"/>
                <a:gd name="T39" fmla="*/ 678 h 756"/>
                <a:gd name="T40" fmla="*/ 571 w 758"/>
                <a:gd name="T41" fmla="*/ 705 h 756"/>
                <a:gd name="T42" fmla="*/ 527 w 758"/>
                <a:gd name="T43" fmla="*/ 726 h 756"/>
                <a:gd name="T44" fmla="*/ 480 w 758"/>
                <a:gd name="T45" fmla="*/ 743 h 756"/>
                <a:gd name="T46" fmla="*/ 431 w 758"/>
                <a:gd name="T47" fmla="*/ 752 h 756"/>
                <a:gd name="T48" fmla="*/ 379 w 758"/>
                <a:gd name="T49" fmla="*/ 756 h 756"/>
                <a:gd name="T50" fmla="*/ 328 w 758"/>
                <a:gd name="T51" fmla="*/ 752 h 756"/>
                <a:gd name="T52" fmla="*/ 278 w 758"/>
                <a:gd name="T53" fmla="*/ 743 h 756"/>
                <a:gd name="T54" fmla="*/ 232 w 758"/>
                <a:gd name="T55" fmla="*/ 726 h 756"/>
                <a:gd name="T56" fmla="*/ 188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3 w 758"/>
                <a:gd name="T65" fmla="*/ 569 h 756"/>
                <a:gd name="T66" fmla="*/ 30 w 758"/>
                <a:gd name="T67" fmla="*/ 525 h 756"/>
                <a:gd name="T68" fmla="*/ 13 w 758"/>
                <a:gd name="T69" fmla="*/ 479 h 756"/>
                <a:gd name="T70" fmla="*/ 4 w 758"/>
                <a:gd name="T71" fmla="*/ 429 h 756"/>
                <a:gd name="T72" fmla="*/ 0 w 758"/>
                <a:gd name="T73" fmla="*/ 378 h 756"/>
                <a:gd name="T74" fmla="*/ 4 w 758"/>
                <a:gd name="T75" fmla="*/ 327 h 756"/>
                <a:gd name="T76" fmla="*/ 13 w 758"/>
                <a:gd name="T77" fmla="*/ 278 h 756"/>
                <a:gd name="T78" fmla="*/ 30 w 758"/>
                <a:gd name="T79" fmla="*/ 232 h 756"/>
                <a:gd name="T80" fmla="*/ 53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8 w 758"/>
                <a:gd name="T89" fmla="*/ 52 h 756"/>
                <a:gd name="T90" fmla="*/ 232 w 758"/>
                <a:gd name="T91" fmla="*/ 29 h 756"/>
                <a:gd name="T92" fmla="*/ 278 w 758"/>
                <a:gd name="T93" fmla="*/ 14 h 756"/>
                <a:gd name="T94" fmla="*/ 328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1" y="3"/>
                  </a:lnTo>
                  <a:lnTo>
                    <a:pt x="480" y="14"/>
                  </a:lnTo>
                  <a:lnTo>
                    <a:pt x="527" y="29"/>
                  </a:lnTo>
                  <a:lnTo>
                    <a:pt x="571" y="52"/>
                  </a:lnTo>
                  <a:lnTo>
                    <a:pt x="611" y="79"/>
                  </a:lnTo>
                  <a:lnTo>
                    <a:pt x="647" y="111"/>
                  </a:lnTo>
                  <a:lnTo>
                    <a:pt x="679" y="147"/>
                  </a:lnTo>
                  <a:lnTo>
                    <a:pt x="706" y="188"/>
                  </a:lnTo>
                  <a:lnTo>
                    <a:pt x="729" y="232"/>
                  </a:lnTo>
                  <a:lnTo>
                    <a:pt x="744" y="278"/>
                  </a:lnTo>
                  <a:lnTo>
                    <a:pt x="755" y="327"/>
                  </a:lnTo>
                  <a:lnTo>
                    <a:pt x="758" y="378"/>
                  </a:lnTo>
                  <a:lnTo>
                    <a:pt x="755" y="429"/>
                  </a:lnTo>
                  <a:lnTo>
                    <a:pt x="744" y="479"/>
                  </a:lnTo>
                  <a:lnTo>
                    <a:pt x="729" y="525"/>
                  </a:lnTo>
                  <a:lnTo>
                    <a:pt x="706" y="569"/>
                  </a:lnTo>
                  <a:lnTo>
                    <a:pt x="679" y="609"/>
                  </a:lnTo>
                  <a:lnTo>
                    <a:pt x="647" y="646"/>
                  </a:lnTo>
                  <a:lnTo>
                    <a:pt x="611" y="678"/>
                  </a:lnTo>
                  <a:lnTo>
                    <a:pt x="571" y="705"/>
                  </a:lnTo>
                  <a:lnTo>
                    <a:pt x="527" y="726"/>
                  </a:lnTo>
                  <a:lnTo>
                    <a:pt x="480" y="743"/>
                  </a:lnTo>
                  <a:lnTo>
                    <a:pt x="431" y="752"/>
                  </a:lnTo>
                  <a:lnTo>
                    <a:pt x="379" y="756"/>
                  </a:lnTo>
                  <a:lnTo>
                    <a:pt x="328" y="752"/>
                  </a:lnTo>
                  <a:lnTo>
                    <a:pt x="278" y="743"/>
                  </a:lnTo>
                  <a:lnTo>
                    <a:pt x="232" y="726"/>
                  </a:lnTo>
                  <a:lnTo>
                    <a:pt x="188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3" y="569"/>
                  </a:lnTo>
                  <a:lnTo>
                    <a:pt x="30" y="525"/>
                  </a:lnTo>
                  <a:lnTo>
                    <a:pt x="13" y="479"/>
                  </a:lnTo>
                  <a:lnTo>
                    <a:pt x="4" y="429"/>
                  </a:lnTo>
                  <a:lnTo>
                    <a:pt x="0" y="378"/>
                  </a:lnTo>
                  <a:lnTo>
                    <a:pt x="4" y="327"/>
                  </a:lnTo>
                  <a:lnTo>
                    <a:pt x="13" y="278"/>
                  </a:lnTo>
                  <a:lnTo>
                    <a:pt x="30" y="232"/>
                  </a:lnTo>
                  <a:lnTo>
                    <a:pt x="53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8" y="52"/>
                  </a:lnTo>
                  <a:lnTo>
                    <a:pt x="232" y="29"/>
                  </a:lnTo>
                  <a:lnTo>
                    <a:pt x="278" y="14"/>
                  </a:lnTo>
                  <a:lnTo>
                    <a:pt x="328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9" name="Freeform 64">
              <a:extLst>
                <a:ext uri="{FF2B5EF4-FFF2-40B4-BE49-F238E27FC236}">
                  <a16:creationId xmlns="" xmlns:a16="http://schemas.microsoft.com/office/drawing/2014/main" id="{D680051D-72F0-4700-BF17-9044C6F3A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26" y="4559300"/>
              <a:ext cx="969963" cy="1684338"/>
            </a:xfrm>
            <a:custGeom>
              <a:avLst/>
              <a:gdLst>
                <a:gd name="T0" fmla="*/ 1034 w 1222"/>
                <a:gd name="T1" fmla="*/ 0 h 2122"/>
                <a:gd name="T2" fmla="*/ 1100 w 1222"/>
                <a:gd name="T3" fmla="*/ 12 h 2122"/>
                <a:gd name="T4" fmla="*/ 1155 w 1222"/>
                <a:gd name="T5" fmla="*/ 44 h 2122"/>
                <a:gd name="T6" fmla="*/ 1196 w 1222"/>
                <a:gd name="T7" fmla="*/ 93 h 2122"/>
                <a:gd name="T8" fmla="*/ 1219 w 1222"/>
                <a:gd name="T9" fmla="*/ 154 h 2122"/>
                <a:gd name="T10" fmla="*/ 1222 w 1222"/>
                <a:gd name="T11" fmla="*/ 262 h 2122"/>
                <a:gd name="T12" fmla="*/ 1129 w 1222"/>
                <a:gd name="T13" fmla="*/ 316 h 2122"/>
                <a:gd name="T14" fmla="*/ 1051 w 1222"/>
                <a:gd name="T15" fmla="*/ 389 h 2122"/>
                <a:gd name="T16" fmla="*/ 992 w 1222"/>
                <a:gd name="T17" fmla="*/ 478 h 2122"/>
                <a:gd name="T18" fmla="*/ 954 w 1222"/>
                <a:gd name="T19" fmla="*/ 580 h 2122"/>
                <a:gd name="T20" fmla="*/ 939 w 1222"/>
                <a:gd name="T21" fmla="*/ 690 h 2122"/>
                <a:gd name="T22" fmla="*/ 944 w 1222"/>
                <a:gd name="T23" fmla="*/ 1729 h 2122"/>
                <a:gd name="T24" fmla="*/ 973 w 1222"/>
                <a:gd name="T25" fmla="*/ 1839 h 2122"/>
                <a:gd name="T26" fmla="*/ 996 w 1222"/>
                <a:gd name="T27" fmla="*/ 1934 h 2122"/>
                <a:gd name="T28" fmla="*/ 985 w 1222"/>
                <a:gd name="T29" fmla="*/ 1999 h 2122"/>
                <a:gd name="T30" fmla="*/ 953 w 1222"/>
                <a:gd name="T31" fmla="*/ 2054 h 2122"/>
                <a:gd name="T32" fmla="*/ 903 w 1222"/>
                <a:gd name="T33" fmla="*/ 2096 h 2122"/>
                <a:gd name="T34" fmla="*/ 842 w 1222"/>
                <a:gd name="T35" fmla="*/ 2118 h 2122"/>
                <a:gd name="T36" fmla="*/ 414 w 1222"/>
                <a:gd name="T37" fmla="*/ 2122 h 2122"/>
                <a:gd name="T38" fmla="*/ 349 w 1222"/>
                <a:gd name="T39" fmla="*/ 2110 h 2122"/>
                <a:gd name="T40" fmla="*/ 293 w 1222"/>
                <a:gd name="T41" fmla="*/ 2077 h 2122"/>
                <a:gd name="T42" fmla="*/ 251 w 1222"/>
                <a:gd name="T43" fmla="*/ 2028 h 2122"/>
                <a:gd name="T44" fmla="*/ 229 w 1222"/>
                <a:gd name="T45" fmla="*/ 1968 h 2122"/>
                <a:gd name="T46" fmla="*/ 226 w 1222"/>
                <a:gd name="T47" fmla="*/ 1185 h 2122"/>
                <a:gd name="T48" fmla="*/ 154 w 1222"/>
                <a:gd name="T49" fmla="*/ 1181 h 2122"/>
                <a:gd name="T50" fmla="*/ 92 w 1222"/>
                <a:gd name="T51" fmla="*/ 1158 h 2122"/>
                <a:gd name="T52" fmla="*/ 44 w 1222"/>
                <a:gd name="T53" fmla="*/ 1117 h 2122"/>
                <a:gd name="T54" fmla="*/ 12 w 1222"/>
                <a:gd name="T55" fmla="*/ 1061 h 2122"/>
                <a:gd name="T56" fmla="*/ 0 w 1222"/>
                <a:gd name="T57" fmla="*/ 996 h 2122"/>
                <a:gd name="T58" fmla="*/ 3 w 1222"/>
                <a:gd name="T59" fmla="*/ 154 h 2122"/>
                <a:gd name="T60" fmla="*/ 26 w 1222"/>
                <a:gd name="T61" fmla="*/ 93 h 2122"/>
                <a:gd name="T62" fmla="*/ 67 w 1222"/>
                <a:gd name="T63" fmla="*/ 44 h 2122"/>
                <a:gd name="T64" fmla="*/ 123 w 1222"/>
                <a:gd name="T65" fmla="*/ 12 h 2122"/>
                <a:gd name="T66" fmla="*/ 188 w 1222"/>
                <a:gd name="T67" fmla="*/ 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22">
                  <a:moveTo>
                    <a:pt x="188" y="0"/>
                  </a:moveTo>
                  <a:lnTo>
                    <a:pt x="1034" y="0"/>
                  </a:lnTo>
                  <a:lnTo>
                    <a:pt x="1068" y="3"/>
                  </a:lnTo>
                  <a:lnTo>
                    <a:pt x="1100" y="12"/>
                  </a:lnTo>
                  <a:lnTo>
                    <a:pt x="1128" y="26"/>
                  </a:lnTo>
                  <a:lnTo>
                    <a:pt x="1155" y="44"/>
                  </a:lnTo>
                  <a:lnTo>
                    <a:pt x="1178" y="67"/>
                  </a:lnTo>
                  <a:lnTo>
                    <a:pt x="1196" y="93"/>
                  </a:lnTo>
                  <a:lnTo>
                    <a:pt x="1210" y="122"/>
                  </a:lnTo>
                  <a:lnTo>
                    <a:pt x="1219" y="154"/>
                  </a:lnTo>
                  <a:lnTo>
                    <a:pt x="1222" y="187"/>
                  </a:lnTo>
                  <a:lnTo>
                    <a:pt x="1222" y="262"/>
                  </a:lnTo>
                  <a:lnTo>
                    <a:pt x="1173" y="286"/>
                  </a:lnTo>
                  <a:lnTo>
                    <a:pt x="1129" y="316"/>
                  </a:lnTo>
                  <a:lnTo>
                    <a:pt x="1088" y="350"/>
                  </a:lnTo>
                  <a:lnTo>
                    <a:pt x="1051" y="389"/>
                  </a:lnTo>
                  <a:lnTo>
                    <a:pt x="1019" y="432"/>
                  </a:lnTo>
                  <a:lnTo>
                    <a:pt x="992" y="478"/>
                  </a:lnTo>
                  <a:lnTo>
                    <a:pt x="969" y="528"/>
                  </a:lnTo>
                  <a:lnTo>
                    <a:pt x="954" y="580"/>
                  </a:lnTo>
                  <a:lnTo>
                    <a:pt x="943" y="634"/>
                  </a:lnTo>
                  <a:lnTo>
                    <a:pt x="939" y="690"/>
                  </a:lnTo>
                  <a:lnTo>
                    <a:pt x="939" y="1671"/>
                  </a:lnTo>
                  <a:lnTo>
                    <a:pt x="944" y="1729"/>
                  </a:lnTo>
                  <a:lnTo>
                    <a:pt x="955" y="1786"/>
                  </a:lnTo>
                  <a:lnTo>
                    <a:pt x="973" y="1839"/>
                  </a:lnTo>
                  <a:lnTo>
                    <a:pt x="996" y="1890"/>
                  </a:lnTo>
                  <a:lnTo>
                    <a:pt x="996" y="1934"/>
                  </a:lnTo>
                  <a:lnTo>
                    <a:pt x="993" y="1968"/>
                  </a:lnTo>
                  <a:lnTo>
                    <a:pt x="985" y="1999"/>
                  </a:lnTo>
                  <a:lnTo>
                    <a:pt x="970" y="2028"/>
                  </a:lnTo>
                  <a:lnTo>
                    <a:pt x="953" y="2054"/>
                  </a:lnTo>
                  <a:lnTo>
                    <a:pt x="930" y="2077"/>
                  </a:lnTo>
                  <a:lnTo>
                    <a:pt x="903" y="2096"/>
                  </a:lnTo>
                  <a:lnTo>
                    <a:pt x="874" y="2110"/>
                  </a:lnTo>
                  <a:lnTo>
                    <a:pt x="842" y="2118"/>
                  </a:lnTo>
                  <a:lnTo>
                    <a:pt x="809" y="2122"/>
                  </a:lnTo>
                  <a:lnTo>
                    <a:pt x="414" y="2122"/>
                  </a:lnTo>
                  <a:lnTo>
                    <a:pt x="381" y="2118"/>
                  </a:lnTo>
                  <a:lnTo>
                    <a:pt x="349" y="2110"/>
                  </a:lnTo>
                  <a:lnTo>
                    <a:pt x="319" y="2096"/>
                  </a:lnTo>
                  <a:lnTo>
                    <a:pt x="293" y="2077"/>
                  </a:lnTo>
                  <a:lnTo>
                    <a:pt x="270" y="2054"/>
                  </a:lnTo>
                  <a:lnTo>
                    <a:pt x="251" y="2028"/>
                  </a:lnTo>
                  <a:lnTo>
                    <a:pt x="238" y="1999"/>
                  </a:lnTo>
                  <a:lnTo>
                    <a:pt x="229" y="1968"/>
                  </a:lnTo>
                  <a:lnTo>
                    <a:pt x="226" y="1934"/>
                  </a:lnTo>
                  <a:lnTo>
                    <a:pt x="226" y="1185"/>
                  </a:lnTo>
                  <a:lnTo>
                    <a:pt x="188" y="1185"/>
                  </a:lnTo>
                  <a:lnTo>
                    <a:pt x="154" y="1181"/>
                  </a:lnTo>
                  <a:lnTo>
                    <a:pt x="122" y="1173"/>
                  </a:lnTo>
                  <a:lnTo>
                    <a:pt x="92" y="1158"/>
                  </a:lnTo>
                  <a:lnTo>
                    <a:pt x="66" y="1140"/>
                  </a:lnTo>
                  <a:lnTo>
                    <a:pt x="44" y="1117"/>
                  </a:lnTo>
                  <a:lnTo>
                    <a:pt x="26" y="1091"/>
                  </a:lnTo>
                  <a:lnTo>
                    <a:pt x="12" y="1061"/>
                  </a:lnTo>
                  <a:lnTo>
                    <a:pt x="3" y="1031"/>
                  </a:lnTo>
                  <a:lnTo>
                    <a:pt x="0" y="996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2" y="122"/>
                  </a:lnTo>
                  <a:lnTo>
                    <a:pt x="26" y="93"/>
                  </a:lnTo>
                  <a:lnTo>
                    <a:pt x="45" y="67"/>
                  </a:lnTo>
                  <a:lnTo>
                    <a:pt x="67" y="44"/>
                  </a:lnTo>
                  <a:lnTo>
                    <a:pt x="94" y="26"/>
                  </a:lnTo>
                  <a:lnTo>
                    <a:pt x="123" y="12"/>
                  </a:lnTo>
                  <a:lnTo>
                    <a:pt x="155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0" name="Freeform 65">
              <a:extLst>
                <a:ext uri="{FF2B5EF4-FFF2-40B4-BE49-F238E27FC236}">
                  <a16:creationId xmlns="" xmlns:a16="http://schemas.microsoft.com/office/drawing/2014/main" id="{D9D2A9C2-FFE5-4181-885C-0C531DE15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1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0 w 758"/>
                <a:gd name="T3" fmla="*/ 3 h 756"/>
                <a:gd name="T4" fmla="*/ 480 w 758"/>
                <a:gd name="T5" fmla="*/ 14 h 756"/>
                <a:gd name="T6" fmla="*/ 526 w 758"/>
                <a:gd name="T7" fmla="*/ 29 h 756"/>
                <a:gd name="T8" fmla="*/ 570 w 758"/>
                <a:gd name="T9" fmla="*/ 52 h 756"/>
                <a:gd name="T10" fmla="*/ 611 w 758"/>
                <a:gd name="T11" fmla="*/ 79 h 756"/>
                <a:gd name="T12" fmla="*/ 646 w 758"/>
                <a:gd name="T13" fmla="*/ 111 h 756"/>
                <a:gd name="T14" fmla="*/ 678 w 758"/>
                <a:gd name="T15" fmla="*/ 147 h 756"/>
                <a:gd name="T16" fmla="*/ 706 w 758"/>
                <a:gd name="T17" fmla="*/ 188 h 756"/>
                <a:gd name="T18" fmla="*/ 728 w 758"/>
                <a:gd name="T19" fmla="*/ 232 h 756"/>
                <a:gd name="T20" fmla="*/ 745 w 758"/>
                <a:gd name="T21" fmla="*/ 278 h 756"/>
                <a:gd name="T22" fmla="*/ 754 w 758"/>
                <a:gd name="T23" fmla="*/ 327 h 756"/>
                <a:gd name="T24" fmla="*/ 758 w 758"/>
                <a:gd name="T25" fmla="*/ 378 h 756"/>
                <a:gd name="T26" fmla="*/ 754 w 758"/>
                <a:gd name="T27" fmla="*/ 429 h 756"/>
                <a:gd name="T28" fmla="*/ 745 w 758"/>
                <a:gd name="T29" fmla="*/ 479 h 756"/>
                <a:gd name="T30" fmla="*/ 728 w 758"/>
                <a:gd name="T31" fmla="*/ 525 h 756"/>
                <a:gd name="T32" fmla="*/ 706 w 758"/>
                <a:gd name="T33" fmla="*/ 569 h 756"/>
                <a:gd name="T34" fmla="*/ 678 w 758"/>
                <a:gd name="T35" fmla="*/ 609 h 756"/>
                <a:gd name="T36" fmla="*/ 646 w 758"/>
                <a:gd name="T37" fmla="*/ 646 h 756"/>
                <a:gd name="T38" fmla="*/ 611 w 758"/>
                <a:gd name="T39" fmla="*/ 678 h 756"/>
                <a:gd name="T40" fmla="*/ 570 w 758"/>
                <a:gd name="T41" fmla="*/ 705 h 756"/>
                <a:gd name="T42" fmla="*/ 526 w 758"/>
                <a:gd name="T43" fmla="*/ 726 h 756"/>
                <a:gd name="T44" fmla="*/ 480 w 758"/>
                <a:gd name="T45" fmla="*/ 743 h 756"/>
                <a:gd name="T46" fmla="*/ 430 w 758"/>
                <a:gd name="T47" fmla="*/ 752 h 756"/>
                <a:gd name="T48" fmla="*/ 379 w 758"/>
                <a:gd name="T49" fmla="*/ 756 h 756"/>
                <a:gd name="T50" fmla="*/ 327 w 758"/>
                <a:gd name="T51" fmla="*/ 752 h 756"/>
                <a:gd name="T52" fmla="*/ 278 w 758"/>
                <a:gd name="T53" fmla="*/ 743 h 756"/>
                <a:gd name="T54" fmla="*/ 231 w 758"/>
                <a:gd name="T55" fmla="*/ 726 h 756"/>
                <a:gd name="T56" fmla="*/ 187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2 w 758"/>
                <a:gd name="T65" fmla="*/ 569 h 756"/>
                <a:gd name="T66" fmla="*/ 29 w 758"/>
                <a:gd name="T67" fmla="*/ 525 h 756"/>
                <a:gd name="T68" fmla="*/ 14 w 758"/>
                <a:gd name="T69" fmla="*/ 479 h 756"/>
                <a:gd name="T70" fmla="*/ 3 w 758"/>
                <a:gd name="T71" fmla="*/ 429 h 756"/>
                <a:gd name="T72" fmla="*/ 0 w 758"/>
                <a:gd name="T73" fmla="*/ 378 h 756"/>
                <a:gd name="T74" fmla="*/ 3 w 758"/>
                <a:gd name="T75" fmla="*/ 327 h 756"/>
                <a:gd name="T76" fmla="*/ 14 w 758"/>
                <a:gd name="T77" fmla="*/ 278 h 756"/>
                <a:gd name="T78" fmla="*/ 29 w 758"/>
                <a:gd name="T79" fmla="*/ 232 h 756"/>
                <a:gd name="T80" fmla="*/ 52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7 w 758"/>
                <a:gd name="T89" fmla="*/ 52 h 756"/>
                <a:gd name="T90" fmla="*/ 231 w 758"/>
                <a:gd name="T91" fmla="*/ 29 h 756"/>
                <a:gd name="T92" fmla="*/ 278 w 758"/>
                <a:gd name="T93" fmla="*/ 14 h 756"/>
                <a:gd name="T94" fmla="*/ 327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0" y="3"/>
                  </a:lnTo>
                  <a:lnTo>
                    <a:pt x="480" y="14"/>
                  </a:lnTo>
                  <a:lnTo>
                    <a:pt x="526" y="29"/>
                  </a:lnTo>
                  <a:lnTo>
                    <a:pt x="570" y="52"/>
                  </a:lnTo>
                  <a:lnTo>
                    <a:pt x="611" y="79"/>
                  </a:lnTo>
                  <a:lnTo>
                    <a:pt x="646" y="111"/>
                  </a:lnTo>
                  <a:lnTo>
                    <a:pt x="678" y="147"/>
                  </a:lnTo>
                  <a:lnTo>
                    <a:pt x="706" y="188"/>
                  </a:lnTo>
                  <a:lnTo>
                    <a:pt x="728" y="232"/>
                  </a:lnTo>
                  <a:lnTo>
                    <a:pt x="745" y="278"/>
                  </a:lnTo>
                  <a:lnTo>
                    <a:pt x="754" y="327"/>
                  </a:lnTo>
                  <a:lnTo>
                    <a:pt x="758" y="378"/>
                  </a:lnTo>
                  <a:lnTo>
                    <a:pt x="754" y="429"/>
                  </a:lnTo>
                  <a:lnTo>
                    <a:pt x="745" y="479"/>
                  </a:lnTo>
                  <a:lnTo>
                    <a:pt x="728" y="525"/>
                  </a:lnTo>
                  <a:lnTo>
                    <a:pt x="706" y="569"/>
                  </a:lnTo>
                  <a:lnTo>
                    <a:pt x="678" y="609"/>
                  </a:lnTo>
                  <a:lnTo>
                    <a:pt x="646" y="646"/>
                  </a:lnTo>
                  <a:lnTo>
                    <a:pt x="611" y="678"/>
                  </a:lnTo>
                  <a:lnTo>
                    <a:pt x="570" y="705"/>
                  </a:lnTo>
                  <a:lnTo>
                    <a:pt x="526" y="726"/>
                  </a:lnTo>
                  <a:lnTo>
                    <a:pt x="480" y="743"/>
                  </a:lnTo>
                  <a:lnTo>
                    <a:pt x="430" y="752"/>
                  </a:lnTo>
                  <a:lnTo>
                    <a:pt x="379" y="756"/>
                  </a:lnTo>
                  <a:lnTo>
                    <a:pt x="327" y="752"/>
                  </a:lnTo>
                  <a:lnTo>
                    <a:pt x="278" y="743"/>
                  </a:lnTo>
                  <a:lnTo>
                    <a:pt x="231" y="726"/>
                  </a:lnTo>
                  <a:lnTo>
                    <a:pt x="187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2" y="569"/>
                  </a:lnTo>
                  <a:lnTo>
                    <a:pt x="29" y="525"/>
                  </a:lnTo>
                  <a:lnTo>
                    <a:pt x="14" y="479"/>
                  </a:lnTo>
                  <a:lnTo>
                    <a:pt x="3" y="429"/>
                  </a:lnTo>
                  <a:lnTo>
                    <a:pt x="0" y="378"/>
                  </a:lnTo>
                  <a:lnTo>
                    <a:pt x="3" y="327"/>
                  </a:lnTo>
                  <a:lnTo>
                    <a:pt x="14" y="278"/>
                  </a:lnTo>
                  <a:lnTo>
                    <a:pt x="29" y="232"/>
                  </a:lnTo>
                  <a:lnTo>
                    <a:pt x="52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7" y="52"/>
                  </a:lnTo>
                  <a:lnTo>
                    <a:pt x="231" y="29"/>
                  </a:lnTo>
                  <a:lnTo>
                    <a:pt x="278" y="14"/>
                  </a:lnTo>
                  <a:lnTo>
                    <a:pt x="327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1" name="Freeform 66">
              <a:extLst>
                <a:ext uri="{FF2B5EF4-FFF2-40B4-BE49-F238E27FC236}">
                  <a16:creationId xmlns="" xmlns:a16="http://schemas.microsoft.com/office/drawing/2014/main" id="{61F7A510-FE38-418B-A450-F3BA7D819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9838" y="4557713"/>
              <a:ext cx="969963" cy="1681163"/>
            </a:xfrm>
            <a:custGeom>
              <a:avLst/>
              <a:gdLst>
                <a:gd name="T0" fmla="*/ 1033 w 1222"/>
                <a:gd name="T1" fmla="*/ 0 h 2119"/>
                <a:gd name="T2" fmla="*/ 1098 w 1222"/>
                <a:gd name="T3" fmla="*/ 12 h 2119"/>
                <a:gd name="T4" fmla="*/ 1154 w 1222"/>
                <a:gd name="T5" fmla="*/ 45 h 2119"/>
                <a:gd name="T6" fmla="*/ 1196 w 1222"/>
                <a:gd name="T7" fmla="*/ 94 h 2119"/>
                <a:gd name="T8" fmla="*/ 1218 w 1222"/>
                <a:gd name="T9" fmla="*/ 155 h 2119"/>
                <a:gd name="T10" fmla="*/ 1222 w 1222"/>
                <a:gd name="T11" fmla="*/ 994 h 2119"/>
                <a:gd name="T12" fmla="*/ 1210 w 1222"/>
                <a:gd name="T13" fmla="*/ 1060 h 2119"/>
                <a:gd name="T14" fmla="*/ 1177 w 1222"/>
                <a:gd name="T15" fmla="*/ 1115 h 2119"/>
                <a:gd name="T16" fmla="*/ 1128 w 1222"/>
                <a:gd name="T17" fmla="*/ 1157 h 2119"/>
                <a:gd name="T18" fmla="*/ 1068 w 1222"/>
                <a:gd name="T19" fmla="*/ 1179 h 2119"/>
                <a:gd name="T20" fmla="*/ 996 w 1222"/>
                <a:gd name="T21" fmla="*/ 1181 h 2119"/>
                <a:gd name="T22" fmla="*/ 993 w 1222"/>
                <a:gd name="T23" fmla="*/ 1965 h 2119"/>
                <a:gd name="T24" fmla="*/ 970 w 1222"/>
                <a:gd name="T25" fmla="*/ 2027 h 2119"/>
                <a:gd name="T26" fmla="*/ 929 w 1222"/>
                <a:gd name="T27" fmla="*/ 2075 h 2119"/>
                <a:gd name="T28" fmla="*/ 873 w 1222"/>
                <a:gd name="T29" fmla="*/ 2107 h 2119"/>
                <a:gd name="T30" fmla="*/ 808 w 1222"/>
                <a:gd name="T31" fmla="*/ 2119 h 2119"/>
                <a:gd name="T32" fmla="*/ 379 w 1222"/>
                <a:gd name="T33" fmla="*/ 2116 h 2119"/>
                <a:gd name="T34" fmla="*/ 319 w 1222"/>
                <a:gd name="T35" fmla="*/ 2094 h 2119"/>
                <a:gd name="T36" fmla="*/ 270 w 1222"/>
                <a:gd name="T37" fmla="*/ 2053 h 2119"/>
                <a:gd name="T38" fmla="*/ 237 w 1222"/>
                <a:gd name="T39" fmla="*/ 1997 h 2119"/>
                <a:gd name="T40" fmla="*/ 225 w 1222"/>
                <a:gd name="T41" fmla="*/ 1932 h 2119"/>
                <a:gd name="T42" fmla="*/ 245 w 1222"/>
                <a:gd name="T43" fmla="*/ 1848 h 2119"/>
                <a:gd name="T44" fmla="*/ 273 w 1222"/>
                <a:gd name="T45" fmla="*/ 1761 h 2119"/>
                <a:gd name="T46" fmla="*/ 282 w 1222"/>
                <a:gd name="T47" fmla="*/ 1669 h 2119"/>
                <a:gd name="T48" fmla="*/ 279 w 1222"/>
                <a:gd name="T49" fmla="*/ 635 h 2119"/>
                <a:gd name="T50" fmla="*/ 252 w 1222"/>
                <a:gd name="T51" fmla="*/ 528 h 2119"/>
                <a:gd name="T52" fmla="*/ 203 w 1222"/>
                <a:gd name="T53" fmla="*/ 432 h 2119"/>
                <a:gd name="T54" fmla="*/ 134 w 1222"/>
                <a:gd name="T55" fmla="*/ 352 h 2119"/>
                <a:gd name="T56" fmla="*/ 48 w 1222"/>
                <a:gd name="T57" fmla="*/ 288 h 2119"/>
                <a:gd name="T58" fmla="*/ 0 w 1222"/>
                <a:gd name="T59" fmla="*/ 188 h 2119"/>
                <a:gd name="T60" fmla="*/ 12 w 1222"/>
                <a:gd name="T61" fmla="*/ 123 h 2119"/>
                <a:gd name="T62" fmla="*/ 45 w 1222"/>
                <a:gd name="T63" fmla="*/ 68 h 2119"/>
                <a:gd name="T64" fmla="*/ 94 w 1222"/>
                <a:gd name="T65" fmla="*/ 26 h 2119"/>
                <a:gd name="T66" fmla="*/ 154 w 1222"/>
                <a:gd name="T67" fmla="*/ 4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19">
                  <a:moveTo>
                    <a:pt x="188" y="0"/>
                  </a:moveTo>
                  <a:lnTo>
                    <a:pt x="1033" y="0"/>
                  </a:lnTo>
                  <a:lnTo>
                    <a:pt x="1068" y="4"/>
                  </a:lnTo>
                  <a:lnTo>
                    <a:pt x="1098" y="12"/>
                  </a:lnTo>
                  <a:lnTo>
                    <a:pt x="1128" y="26"/>
                  </a:lnTo>
                  <a:lnTo>
                    <a:pt x="1154" y="45"/>
                  </a:lnTo>
                  <a:lnTo>
                    <a:pt x="1177" y="68"/>
                  </a:lnTo>
                  <a:lnTo>
                    <a:pt x="1196" y="94"/>
                  </a:lnTo>
                  <a:lnTo>
                    <a:pt x="1210" y="123"/>
                  </a:lnTo>
                  <a:lnTo>
                    <a:pt x="1218" y="155"/>
                  </a:lnTo>
                  <a:lnTo>
                    <a:pt x="1222" y="188"/>
                  </a:lnTo>
                  <a:lnTo>
                    <a:pt x="1222" y="994"/>
                  </a:lnTo>
                  <a:lnTo>
                    <a:pt x="1218" y="1028"/>
                  </a:lnTo>
                  <a:lnTo>
                    <a:pt x="1210" y="1060"/>
                  </a:lnTo>
                  <a:lnTo>
                    <a:pt x="1196" y="1089"/>
                  </a:lnTo>
                  <a:lnTo>
                    <a:pt x="1177" y="1115"/>
                  </a:lnTo>
                  <a:lnTo>
                    <a:pt x="1154" y="1138"/>
                  </a:lnTo>
                  <a:lnTo>
                    <a:pt x="1128" y="1157"/>
                  </a:lnTo>
                  <a:lnTo>
                    <a:pt x="1098" y="1170"/>
                  </a:lnTo>
                  <a:lnTo>
                    <a:pt x="1068" y="1179"/>
                  </a:lnTo>
                  <a:lnTo>
                    <a:pt x="1033" y="1181"/>
                  </a:lnTo>
                  <a:lnTo>
                    <a:pt x="996" y="1181"/>
                  </a:lnTo>
                  <a:lnTo>
                    <a:pt x="996" y="1932"/>
                  </a:lnTo>
                  <a:lnTo>
                    <a:pt x="993" y="1965"/>
                  </a:lnTo>
                  <a:lnTo>
                    <a:pt x="984" y="1997"/>
                  </a:lnTo>
                  <a:lnTo>
                    <a:pt x="970" y="2027"/>
                  </a:lnTo>
                  <a:lnTo>
                    <a:pt x="951" y="2053"/>
                  </a:lnTo>
                  <a:lnTo>
                    <a:pt x="929" y="2075"/>
                  </a:lnTo>
                  <a:lnTo>
                    <a:pt x="903" y="2094"/>
                  </a:lnTo>
                  <a:lnTo>
                    <a:pt x="873" y="2107"/>
                  </a:lnTo>
                  <a:lnTo>
                    <a:pt x="842" y="2116"/>
                  </a:lnTo>
                  <a:lnTo>
                    <a:pt x="808" y="2119"/>
                  </a:lnTo>
                  <a:lnTo>
                    <a:pt x="414" y="2119"/>
                  </a:lnTo>
                  <a:lnTo>
                    <a:pt x="379" y="2116"/>
                  </a:lnTo>
                  <a:lnTo>
                    <a:pt x="349" y="2107"/>
                  </a:lnTo>
                  <a:lnTo>
                    <a:pt x="319" y="2094"/>
                  </a:lnTo>
                  <a:lnTo>
                    <a:pt x="293" y="2075"/>
                  </a:lnTo>
                  <a:lnTo>
                    <a:pt x="270" y="2053"/>
                  </a:lnTo>
                  <a:lnTo>
                    <a:pt x="251" y="2027"/>
                  </a:lnTo>
                  <a:lnTo>
                    <a:pt x="237" y="1997"/>
                  </a:lnTo>
                  <a:lnTo>
                    <a:pt x="229" y="1965"/>
                  </a:lnTo>
                  <a:lnTo>
                    <a:pt x="225" y="1932"/>
                  </a:lnTo>
                  <a:lnTo>
                    <a:pt x="225" y="1888"/>
                  </a:lnTo>
                  <a:lnTo>
                    <a:pt x="245" y="1848"/>
                  </a:lnTo>
                  <a:lnTo>
                    <a:pt x="262" y="1805"/>
                  </a:lnTo>
                  <a:lnTo>
                    <a:pt x="273" y="1761"/>
                  </a:lnTo>
                  <a:lnTo>
                    <a:pt x="280" y="1715"/>
                  </a:lnTo>
                  <a:lnTo>
                    <a:pt x="282" y="1669"/>
                  </a:lnTo>
                  <a:lnTo>
                    <a:pt x="282" y="691"/>
                  </a:lnTo>
                  <a:lnTo>
                    <a:pt x="279" y="635"/>
                  </a:lnTo>
                  <a:lnTo>
                    <a:pt x="268" y="580"/>
                  </a:lnTo>
                  <a:lnTo>
                    <a:pt x="252" y="528"/>
                  </a:lnTo>
                  <a:lnTo>
                    <a:pt x="230" y="478"/>
                  </a:lnTo>
                  <a:lnTo>
                    <a:pt x="203" y="432"/>
                  </a:lnTo>
                  <a:lnTo>
                    <a:pt x="171" y="390"/>
                  </a:lnTo>
                  <a:lnTo>
                    <a:pt x="134" y="352"/>
                  </a:lnTo>
                  <a:lnTo>
                    <a:pt x="94" y="317"/>
                  </a:lnTo>
                  <a:lnTo>
                    <a:pt x="48" y="288"/>
                  </a:lnTo>
                  <a:lnTo>
                    <a:pt x="0" y="263"/>
                  </a:lnTo>
                  <a:lnTo>
                    <a:pt x="0" y="188"/>
                  </a:lnTo>
                  <a:lnTo>
                    <a:pt x="3" y="155"/>
                  </a:lnTo>
                  <a:lnTo>
                    <a:pt x="12" y="123"/>
                  </a:lnTo>
                  <a:lnTo>
                    <a:pt x="26" y="94"/>
                  </a:lnTo>
                  <a:lnTo>
                    <a:pt x="45" y="68"/>
                  </a:lnTo>
                  <a:lnTo>
                    <a:pt x="67" y="45"/>
                  </a:lnTo>
                  <a:lnTo>
                    <a:pt x="94" y="26"/>
                  </a:lnTo>
                  <a:lnTo>
                    <a:pt x="122" y="12"/>
                  </a:lnTo>
                  <a:lnTo>
                    <a:pt x="154" y="4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2" name="Freeform 67">
              <a:extLst>
                <a:ext uri="{FF2B5EF4-FFF2-40B4-BE49-F238E27FC236}">
                  <a16:creationId xmlns="" xmlns:a16="http://schemas.microsoft.com/office/drawing/2014/main" id="{E0DE2333-040C-4B90-978D-688B211B9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63" y="4959350"/>
              <a:ext cx="1111250" cy="1927225"/>
            </a:xfrm>
            <a:custGeom>
              <a:avLst/>
              <a:gdLst>
                <a:gd name="T0" fmla="*/ 188 w 1400"/>
                <a:gd name="T1" fmla="*/ 0 h 2427"/>
                <a:gd name="T2" fmla="*/ 1212 w 1400"/>
                <a:gd name="T3" fmla="*/ 0 h 2427"/>
                <a:gd name="T4" fmla="*/ 1246 w 1400"/>
                <a:gd name="T5" fmla="*/ 3 h 2427"/>
                <a:gd name="T6" fmla="*/ 1277 w 1400"/>
                <a:gd name="T7" fmla="*/ 12 h 2427"/>
                <a:gd name="T8" fmla="*/ 1307 w 1400"/>
                <a:gd name="T9" fmla="*/ 26 h 2427"/>
                <a:gd name="T10" fmla="*/ 1333 w 1400"/>
                <a:gd name="T11" fmla="*/ 44 h 2427"/>
                <a:gd name="T12" fmla="*/ 1355 w 1400"/>
                <a:gd name="T13" fmla="*/ 67 h 2427"/>
                <a:gd name="T14" fmla="*/ 1374 w 1400"/>
                <a:gd name="T15" fmla="*/ 93 h 2427"/>
                <a:gd name="T16" fmla="*/ 1388 w 1400"/>
                <a:gd name="T17" fmla="*/ 122 h 2427"/>
                <a:gd name="T18" fmla="*/ 1397 w 1400"/>
                <a:gd name="T19" fmla="*/ 154 h 2427"/>
                <a:gd name="T20" fmla="*/ 1400 w 1400"/>
                <a:gd name="T21" fmla="*/ 187 h 2427"/>
                <a:gd name="T22" fmla="*/ 1400 w 1400"/>
                <a:gd name="T23" fmla="*/ 1166 h 2427"/>
                <a:gd name="T24" fmla="*/ 1397 w 1400"/>
                <a:gd name="T25" fmla="*/ 1199 h 2427"/>
                <a:gd name="T26" fmla="*/ 1388 w 1400"/>
                <a:gd name="T27" fmla="*/ 1231 h 2427"/>
                <a:gd name="T28" fmla="*/ 1374 w 1400"/>
                <a:gd name="T29" fmla="*/ 1260 h 2427"/>
                <a:gd name="T30" fmla="*/ 1355 w 1400"/>
                <a:gd name="T31" fmla="*/ 1286 h 2427"/>
                <a:gd name="T32" fmla="*/ 1333 w 1400"/>
                <a:gd name="T33" fmla="*/ 1309 h 2427"/>
                <a:gd name="T34" fmla="*/ 1307 w 1400"/>
                <a:gd name="T35" fmla="*/ 1327 h 2427"/>
                <a:gd name="T36" fmla="*/ 1277 w 1400"/>
                <a:gd name="T37" fmla="*/ 1341 h 2427"/>
                <a:gd name="T38" fmla="*/ 1246 w 1400"/>
                <a:gd name="T39" fmla="*/ 1350 h 2427"/>
                <a:gd name="T40" fmla="*/ 1212 w 1400"/>
                <a:gd name="T41" fmla="*/ 1353 h 2427"/>
                <a:gd name="T42" fmla="*/ 1141 w 1400"/>
                <a:gd name="T43" fmla="*/ 1353 h 2427"/>
                <a:gd name="T44" fmla="*/ 1141 w 1400"/>
                <a:gd name="T45" fmla="*/ 2240 h 2427"/>
                <a:gd name="T46" fmla="*/ 1137 w 1400"/>
                <a:gd name="T47" fmla="*/ 2274 h 2427"/>
                <a:gd name="T48" fmla="*/ 1129 w 1400"/>
                <a:gd name="T49" fmla="*/ 2305 h 2427"/>
                <a:gd name="T50" fmla="*/ 1114 w 1400"/>
                <a:gd name="T51" fmla="*/ 2335 h 2427"/>
                <a:gd name="T52" fmla="*/ 1095 w 1400"/>
                <a:gd name="T53" fmla="*/ 2361 h 2427"/>
                <a:gd name="T54" fmla="*/ 1073 w 1400"/>
                <a:gd name="T55" fmla="*/ 2384 h 2427"/>
                <a:gd name="T56" fmla="*/ 1047 w 1400"/>
                <a:gd name="T57" fmla="*/ 2403 h 2427"/>
                <a:gd name="T58" fmla="*/ 1017 w 1400"/>
                <a:gd name="T59" fmla="*/ 2416 h 2427"/>
                <a:gd name="T60" fmla="*/ 986 w 1400"/>
                <a:gd name="T61" fmla="*/ 2425 h 2427"/>
                <a:gd name="T62" fmla="*/ 952 w 1400"/>
                <a:gd name="T63" fmla="*/ 2427 h 2427"/>
                <a:gd name="T64" fmla="*/ 448 w 1400"/>
                <a:gd name="T65" fmla="*/ 2427 h 2427"/>
                <a:gd name="T66" fmla="*/ 414 w 1400"/>
                <a:gd name="T67" fmla="*/ 2425 h 2427"/>
                <a:gd name="T68" fmla="*/ 382 w 1400"/>
                <a:gd name="T69" fmla="*/ 2416 h 2427"/>
                <a:gd name="T70" fmla="*/ 353 w 1400"/>
                <a:gd name="T71" fmla="*/ 2403 h 2427"/>
                <a:gd name="T72" fmla="*/ 327 w 1400"/>
                <a:gd name="T73" fmla="*/ 2384 h 2427"/>
                <a:gd name="T74" fmla="*/ 304 w 1400"/>
                <a:gd name="T75" fmla="*/ 2361 h 2427"/>
                <a:gd name="T76" fmla="*/ 286 w 1400"/>
                <a:gd name="T77" fmla="*/ 2335 h 2427"/>
                <a:gd name="T78" fmla="*/ 272 w 1400"/>
                <a:gd name="T79" fmla="*/ 2305 h 2427"/>
                <a:gd name="T80" fmla="*/ 263 w 1400"/>
                <a:gd name="T81" fmla="*/ 2274 h 2427"/>
                <a:gd name="T82" fmla="*/ 260 w 1400"/>
                <a:gd name="T83" fmla="*/ 2240 h 2427"/>
                <a:gd name="T84" fmla="*/ 260 w 1400"/>
                <a:gd name="T85" fmla="*/ 1356 h 2427"/>
                <a:gd name="T86" fmla="*/ 188 w 1400"/>
                <a:gd name="T87" fmla="*/ 1356 h 2427"/>
                <a:gd name="T88" fmla="*/ 155 w 1400"/>
                <a:gd name="T89" fmla="*/ 1353 h 2427"/>
                <a:gd name="T90" fmla="*/ 123 w 1400"/>
                <a:gd name="T91" fmla="*/ 1344 h 2427"/>
                <a:gd name="T92" fmla="*/ 93 w 1400"/>
                <a:gd name="T93" fmla="*/ 1330 h 2427"/>
                <a:gd name="T94" fmla="*/ 67 w 1400"/>
                <a:gd name="T95" fmla="*/ 1312 h 2427"/>
                <a:gd name="T96" fmla="*/ 44 w 1400"/>
                <a:gd name="T97" fmla="*/ 1289 h 2427"/>
                <a:gd name="T98" fmla="*/ 25 w 1400"/>
                <a:gd name="T99" fmla="*/ 1263 h 2427"/>
                <a:gd name="T100" fmla="*/ 12 w 1400"/>
                <a:gd name="T101" fmla="*/ 1234 h 2427"/>
                <a:gd name="T102" fmla="*/ 3 w 1400"/>
                <a:gd name="T103" fmla="*/ 1202 h 2427"/>
                <a:gd name="T104" fmla="*/ 0 w 1400"/>
                <a:gd name="T105" fmla="*/ 1168 h 2427"/>
                <a:gd name="T106" fmla="*/ 0 w 1400"/>
                <a:gd name="T107" fmla="*/ 187 h 2427"/>
                <a:gd name="T108" fmla="*/ 3 w 1400"/>
                <a:gd name="T109" fmla="*/ 154 h 2427"/>
                <a:gd name="T110" fmla="*/ 11 w 1400"/>
                <a:gd name="T111" fmla="*/ 122 h 2427"/>
                <a:gd name="T112" fmla="*/ 25 w 1400"/>
                <a:gd name="T113" fmla="*/ 93 h 2427"/>
                <a:gd name="T114" fmla="*/ 43 w 1400"/>
                <a:gd name="T115" fmla="*/ 67 h 2427"/>
                <a:gd name="T116" fmla="*/ 66 w 1400"/>
                <a:gd name="T117" fmla="*/ 44 h 2427"/>
                <a:gd name="T118" fmla="*/ 92 w 1400"/>
                <a:gd name="T119" fmla="*/ 26 h 2427"/>
                <a:gd name="T120" fmla="*/ 121 w 1400"/>
                <a:gd name="T121" fmla="*/ 12 h 2427"/>
                <a:gd name="T122" fmla="*/ 153 w 1400"/>
                <a:gd name="T123" fmla="*/ 3 h 2427"/>
                <a:gd name="T124" fmla="*/ 188 w 1400"/>
                <a:gd name="T125" fmla="*/ 0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0" h="2427">
                  <a:moveTo>
                    <a:pt x="188" y="0"/>
                  </a:moveTo>
                  <a:lnTo>
                    <a:pt x="1212" y="0"/>
                  </a:lnTo>
                  <a:lnTo>
                    <a:pt x="1246" y="3"/>
                  </a:lnTo>
                  <a:lnTo>
                    <a:pt x="1277" y="12"/>
                  </a:lnTo>
                  <a:lnTo>
                    <a:pt x="1307" y="26"/>
                  </a:lnTo>
                  <a:lnTo>
                    <a:pt x="1333" y="44"/>
                  </a:lnTo>
                  <a:lnTo>
                    <a:pt x="1355" y="67"/>
                  </a:lnTo>
                  <a:lnTo>
                    <a:pt x="1374" y="93"/>
                  </a:lnTo>
                  <a:lnTo>
                    <a:pt x="1388" y="122"/>
                  </a:lnTo>
                  <a:lnTo>
                    <a:pt x="1397" y="154"/>
                  </a:lnTo>
                  <a:lnTo>
                    <a:pt x="1400" y="187"/>
                  </a:lnTo>
                  <a:lnTo>
                    <a:pt x="1400" y="1166"/>
                  </a:lnTo>
                  <a:lnTo>
                    <a:pt x="1397" y="1199"/>
                  </a:lnTo>
                  <a:lnTo>
                    <a:pt x="1388" y="1231"/>
                  </a:lnTo>
                  <a:lnTo>
                    <a:pt x="1374" y="1260"/>
                  </a:lnTo>
                  <a:lnTo>
                    <a:pt x="1355" y="1286"/>
                  </a:lnTo>
                  <a:lnTo>
                    <a:pt x="1333" y="1309"/>
                  </a:lnTo>
                  <a:lnTo>
                    <a:pt x="1307" y="1327"/>
                  </a:lnTo>
                  <a:lnTo>
                    <a:pt x="1277" y="1341"/>
                  </a:lnTo>
                  <a:lnTo>
                    <a:pt x="1246" y="1350"/>
                  </a:lnTo>
                  <a:lnTo>
                    <a:pt x="1212" y="1353"/>
                  </a:lnTo>
                  <a:lnTo>
                    <a:pt x="1141" y="1353"/>
                  </a:lnTo>
                  <a:lnTo>
                    <a:pt x="1141" y="2240"/>
                  </a:lnTo>
                  <a:lnTo>
                    <a:pt x="1137" y="2274"/>
                  </a:lnTo>
                  <a:lnTo>
                    <a:pt x="1129" y="2305"/>
                  </a:lnTo>
                  <a:lnTo>
                    <a:pt x="1114" y="2335"/>
                  </a:lnTo>
                  <a:lnTo>
                    <a:pt x="1095" y="2361"/>
                  </a:lnTo>
                  <a:lnTo>
                    <a:pt x="1073" y="2384"/>
                  </a:lnTo>
                  <a:lnTo>
                    <a:pt x="1047" y="2403"/>
                  </a:lnTo>
                  <a:lnTo>
                    <a:pt x="1017" y="2416"/>
                  </a:lnTo>
                  <a:lnTo>
                    <a:pt x="986" y="2425"/>
                  </a:lnTo>
                  <a:lnTo>
                    <a:pt x="952" y="2427"/>
                  </a:lnTo>
                  <a:lnTo>
                    <a:pt x="448" y="2427"/>
                  </a:lnTo>
                  <a:lnTo>
                    <a:pt x="414" y="2425"/>
                  </a:lnTo>
                  <a:lnTo>
                    <a:pt x="382" y="2416"/>
                  </a:lnTo>
                  <a:lnTo>
                    <a:pt x="353" y="2403"/>
                  </a:lnTo>
                  <a:lnTo>
                    <a:pt x="327" y="2384"/>
                  </a:lnTo>
                  <a:lnTo>
                    <a:pt x="304" y="2361"/>
                  </a:lnTo>
                  <a:lnTo>
                    <a:pt x="286" y="2335"/>
                  </a:lnTo>
                  <a:lnTo>
                    <a:pt x="272" y="2305"/>
                  </a:lnTo>
                  <a:lnTo>
                    <a:pt x="263" y="2274"/>
                  </a:lnTo>
                  <a:lnTo>
                    <a:pt x="260" y="2240"/>
                  </a:lnTo>
                  <a:lnTo>
                    <a:pt x="260" y="1356"/>
                  </a:lnTo>
                  <a:lnTo>
                    <a:pt x="188" y="1356"/>
                  </a:lnTo>
                  <a:lnTo>
                    <a:pt x="155" y="1353"/>
                  </a:lnTo>
                  <a:lnTo>
                    <a:pt x="123" y="1344"/>
                  </a:lnTo>
                  <a:lnTo>
                    <a:pt x="93" y="1330"/>
                  </a:lnTo>
                  <a:lnTo>
                    <a:pt x="67" y="1312"/>
                  </a:lnTo>
                  <a:lnTo>
                    <a:pt x="44" y="1289"/>
                  </a:lnTo>
                  <a:lnTo>
                    <a:pt x="25" y="1263"/>
                  </a:lnTo>
                  <a:lnTo>
                    <a:pt x="12" y="1234"/>
                  </a:lnTo>
                  <a:lnTo>
                    <a:pt x="3" y="1202"/>
                  </a:lnTo>
                  <a:lnTo>
                    <a:pt x="0" y="1168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1" y="122"/>
                  </a:lnTo>
                  <a:lnTo>
                    <a:pt x="25" y="93"/>
                  </a:lnTo>
                  <a:lnTo>
                    <a:pt x="43" y="67"/>
                  </a:lnTo>
                  <a:lnTo>
                    <a:pt x="66" y="44"/>
                  </a:lnTo>
                  <a:lnTo>
                    <a:pt x="92" y="26"/>
                  </a:lnTo>
                  <a:lnTo>
                    <a:pt x="121" y="12"/>
                  </a:lnTo>
                  <a:lnTo>
                    <a:pt x="153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68">
              <a:extLst>
                <a:ext uri="{FF2B5EF4-FFF2-40B4-BE49-F238E27FC236}">
                  <a16:creationId xmlns="" xmlns:a16="http://schemas.microsoft.com/office/drawing/2014/main" id="{730017A1-23B8-417D-9CAE-CCD0B29C5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4144963"/>
              <a:ext cx="690563" cy="690563"/>
            </a:xfrm>
            <a:custGeom>
              <a:avLst/>
              <a:gdLst>
                <a:gd name="T0" fmla="*/ 434 w 869"/>
                <a:gd name="T1" fmla="*/ 0 h 869"/>
                <a:gd name="T2" fmla="*/ 490 w 869"/>
                <a:gd name="T3" fmla="*/ 3 h 869"/>
                <a:gd name="T4" fmla="*/ 542 w 869"/>
                <a:gd name="T5" fmla="*/ 13 h 869"/>
                <a:gd name="T6" fmla="*/ 592 w 869"/>
                <a:gd name="T7" fmla="*/ 29 h 869"/>
                <a:gd name="T8" fmla="*/ 639 w 869"/>
                <a:gd name="T9" fmla="*/ 51 h 869"/>
                <a:gd name="T10" fmla="*/ 683 w 869"/>
                <a:gd name="T11" fmla="*/ 78 h 869"/>
                <a:gd name="T12" fmla="*/ 723 w 869"/>
                <a:gd name="T13" fmla="*/ 110 h 869"/>
                <a:gd name="T14" fmla="*/ 760 w 869"/>
                <a:gd name="T15" fmla="*/ 145 h 869"/>
                <a:gd name="T16" fmla="*/ 792 w 869"/>
                <a:gd name="T17" fmla="*/ 187 h 869"/>
                <a:gd name="T18" fmla="*/ 818 w 869"/>
                <a:gd name="T19" fmla="*/ 231 h 869"/>
                <a:gd name="T20" fmla="*/ 841 w 869"/>
                <a:gd name="T21" fmla="*/ 278 h 869"/>
                <a:gd name="T22" fmla="*/ 856 w 869"/>
                <a:gd name="T23" fmla="*/ 328 h 869"/>
                <a:gd name="T24" fmla="*/ 866 w 869"/>
                <a:gd name="T25" fmla="*/ 380 h 869"/>
                <a:gd name="T26" fmla="*/ 869 w 869"/>
                <a:gd name="T27" fmla="*/ 434 h 869"/>
                <a:gd name="T28" fmla="*/ 866 w 869"/>
                <a:gd name="T29" fmla="*/ 489 h 869"/>
                <a:gd name="T30" fmla="*/ 856 w 869"/>
                <a:gd name="T31" fmla="*/ 542 h 869"/>
                <a:gd name="T32" fmla="*/ 841 w 869"/>
                <a:gd name="T33" fmla="*/ 592 h 869"/>
                <a:gd name="T34" fmla="*/ 818 w 869"/>
                <a:gd name="T35" fmla="*/ 639 h 869"/>
                <a:gd name="T36" fmla="*/ 792 w 869"/>
                <a:gd name="T37" fmla="*/ 683 h 869"/>
                <a:gd name="T38" fmla="*/ 760 w 869"/>
                <a:gd name="T39" fmla="*/ 723 h 869"/>
                <a:gd name="T40" fmla="*/ 723 w 869"/>
                <a:gd name="T41" fmla="*/ 760 h 869"/>
                <a:gd name="T42" fmla="*/ 683 w 869"/>
                <a:gd name="T43" fmla="*/ 790 h 869"/>
                <a:gd name="T44" fmla="*/ 639 w 869"/>
                <a:gd name="T45" fmla="*/ 818 h 869"/>
                <a:gd name="T46" fmla="*/ 592 w 869"/>
                <a:gd name="T47" fmla="*/ 839 h 869"/>
                <a:gd name="T48" fmla="*/ 542 w 869"/>
                <a:gd name="T49" fmla="*/ 855 h 869"/>
                <a:gd name="T50" fmla="*/ 490 w 869"/>
                <a:gd name="T51" fmla="*/ 865 h 869"/>
                <a:gd name="T52" fmla="*/ 434 w 869"/>
                <a:gd name="T53" fmla="*/ 869 h 869"/>
                <a:gd name="T54" fmla="*/ 379 w 869"/>
                <a:gd name="T55" fmla="*/ 865 h 869"/>
                <a:gd name="T56" fmla="*/ 327 w 869"/>
                <a:gd name="T57" fmla="*/ 855 h 869"/>
                <a:gd name="T58" fmla="*/ 277 w 869"/>
                <a:gd name="T59" fmla="*/ 839 h 869"/>
                <a:gd name="T60" fmla="*/ 230 w 869"/>
                <a:gd name="T61" fmla="*/ 818 h 869"/>
                <a:gd name="T62" fmla="*/ 186 w 869"/>
                <a:gd name="T63" fmla="*/ 790 h 869"/>
                <a:gd name="T64" fmla="*/ 146 w 869"/>
                <a:gd name="T65" fmla="*/ 760 h 869"/>
                <a:gd name="T66" fmla="*/ 109 w 869"/>
                <a:gd name="T67" fmla="*/ 723 h 869"/>
                <a:gd name="T68" fmla="*/ 77 w 869"/>
                <a:gd name="T69" fmla="*/ 683 h 869"/>
                <a:gd name="T70" fmla="*/ 51 w 869"/>
                <a:gd name="T71" fmla="*/ 639 h 869"/>
                <a:gd name="T72" fmla="*/ 28 w 869"/>
                <a:gd name="T73" fmla="*/ 592 h 869"/>
                <a:gd name="T74" fmla="*/ 13 w 869"/>
                <a:gd name="T75" fmla="*/ 542 h 869"/>
                <a:gd name="T76" fmla="*/ 2 w 869"/>
                <a:gd name="T77" fmla="*/ 489 h 869"/>
                <a:gd name="T78" fmla="*/ 0 w 869"/>
                <a:gd name="T79" fmla="*/ 434 h 869"/>
                <a:gd name="T80" fmla="*/ 2 w 869"/>
                <a:gd name="T81" fmla="*/ 380 h 869"/>
                <a:gd name="T82" fmla="*/ 13 w 869"/>
                <a:gd name="T83" fmla="*/ 328 h 869"/>
                <a:gd name="T84" fmla="*/ 28 w 869"/>
                <a:gd name="T85" fmla="*/ 278 h 869"/>
                <a:gd name="T86" fmla="*/ 51 w 869"/>
                <a:gd name="T87" fmla="*/ 231 h 869"/>
                <a:gd name="T88" fmla="*/ 77 w 869"/>
                <a:gd name="T89" fmla="*/ 187 h 869"/>
                <a:gd name="T90" fmla="*/ 109 w 869"/>
                <a:gd name="T91" fmla="*/ 145 h 869"/>
                <a:gd name="T92" fmla="*/ 146 w 869"/>
                <a:gd name="T93" fmla="*/ 110 h 869"/>
                <a:gd name="T94" fmla="*/ 186 w 869"/>
                <a:gd name="T95" fmla="*/ 78 h 869"/>
                <a:gd name="T96" fmla="*/ 230 w 869"/>
                <a:gd name="T97" fmla="*/ 51 h 869"/>
                <a:gd name="T98" fmla="*/ 277 w 869"/>
                <a:gd name="T99" fmla="*/ 29 h 869"/>
                <a:gd name="T100" fmla="*/ 327 w 869"/>
                <a:gd name="T101" fmla="*/ 13 h 869"/>
                <a:gd name="T102" fmla="*/ 379 w 869"/>
                <a:gd name="T103" fmla="*/ 3 h 869"/>
                <a:gd name="T104" fmla="*/ 434 w 869"/>
                <a:gd name="T105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869">
                  <a:moveTo>
                    <a:pt x="434" y="0"/>
                  </a:moveTo>
                  <a:lnTo>
                    <a:pt x="490" y="3"/>
                  </a:lnTo>
                  <a:lnTo>
                    <a:pt x="542" y="13"/>
                  </a:lnTo>
                  <a:lnTo>
                    <a:pt x="592" y="29"/>
                  </a:lnTo>
                  <a:lnTo>
                    <a:pt x="639" y="51"/>
                  </a:lnTo>
                  <a:lnTo>
                    <a:pt x="683" y="78"/>
                  </a:lnTo>
                  <a:lnTo>
                    <a:pt x="723" y="110"/>
                  </a:lnTo>
                  <a:lnTo>
                    <a:pt x="760" y="145"/>
                  </a:lnTo>
                  <a:lnTo>
                    <a:pt x="792" y="187"/>
                  </a:lnTo>
                  <a:lnTo>
                    <a:pt x="818" y="231"/>
                  </a:lnTo>
                  <a:lnTo>
                    <a:pt x="841" y="278"/>
                  </a:lnTo>
                  <a:lnTo>
                    <a:pt x="856" y="328"/>
                  </a:lnTo>
                  <a:lnTo>
                    <a:pt x="866" y="380"/>
                  </a:lnTo>
                  <a:lnTo>
                    <a:pt x="869" y="434"/>
                  </a:lnTo>
                  <a:lnTo>
                    <a:pt x="866" y="489"/>
                  </a:lnTo>
                  <a:lnTo>
                    <a:pt x="856" y="542"/>
                  </a:lnTo>
                  <a:lnTo>
                    <a:pt x="841" y="592"/>
                  </a:lnTo>
                  <a:lnTo>
                    <a:pt x="818" y="639"/>
                  </a:lnTo>
                  <a:lnTo>
                    <a:pt x="792" y="683"/>
                  </a:lnTo>
                  <a:lnTo>
                    <a:pt x="760" y="723"/>
                  </a:lnTo>
                  <a:lnTo>
                    <a:pt x="723" y="760"/>
                  </a:lnTo>
                  <a:lnTo>
                    <a:pt x="683" y="790"/>
                  </a:lnTo>
                  <a:lnTo>
                    <a:pt x="639" y="818"/>
                  </a:lnTo>
                  <a:lnTo>
                    <a:pt x="592" y="839"/>
                  </a:lnTo>
                  <a:lnTo>
                    <a:pt x="542" y="855"/>
                  </a:lnTo>
                  <a:lnTo>
                    <a:pt x="490" y="865"/>
                  </a:lnTo>
                  <a:lnTo>
                    <a:pt x="434" y="869"/>
                  </a:lnTo>
                  <a:lnTo>
                    <a:pt x="379" y="865"/>
                  </a:lnTo>
                  <a:lnTo>
                    <a:pt x="327" y="855"/>
                  </a:lnTo>
                  <a:lnTo>
                    <a:pt x="277" y="839"/>
                  </a:lnTo>
                  <a:lnTo>
                    <a:pt x="230" y="818"/>
                  </a:lnTo>
                  <a:lnTo>
                    <a:pt x="186" y="790"/>
                  </a:lnTo>
                  <a:lnTo>
                    <a:pt x="146" y="760"/>
                  </a:lnTo>
                  <a:lnTo>
                    <a:pt x="109" y="723"/>
                  </a:lnTo>
                  <a:lnTo>
                    <a:pt x="77" y="683"/>
                  </a:lnTo>
                  <a:lnTo>
                    <a:pt x="51" y="639"/>
                  </a:lnTo>
                  <a:lnTo>
                    <a:pt x="28" y="592"/>
                  </a:lnTo>
                  <a:lnTo>
                    <a:pt x="13" y="542"/>
                  </a:lnTo>
                  <a:lnTo>
                    <a:pt x="2" y="489"/>
                  </a:lnTo>
                  <a:lnTo>
                    <a:pt x="0" y="434"/>
                  </a:lnTo>
                  <a:lnTo>
                    <a:pt x="2" y="380"/>
                  </a:lnTo>
                  <a:lnTo>
                    <a:pt x="13" y="328"/>
                  </a:lnTo>
                  <a:lnTo>
                    <a:pt x="28" y="278"/>
                  </a:lnTo>
                  <a:lnTo>
                    <a:pt x="51" y="231"/>
                  </a:lnTo>
                  <a:lnTo>
                    <a:pt x="77" y="187"/>
                  </a:lnTo>
                  <a:lnTo>
                    <a:pt x="109" y="145"/>
                  </a:lnTo>
                  <a:lnTo>
                    <a:pt x="146" y="110"/>
                  </a:lnTo>
                  <a:lnTo>
                    <a:pt x="186" y="78"/>
                  </a:lnTo>
                  <a:lnTo>
                    <a:pt x="230" y="51"/>
                  </a:lnTo>
                  <a:lnTo>
                    <a:pt x="277" y="29"/>
                  </a:lnTo>
                  <a:lnTo>
                    <a:pt x="327" y="13"/>
                  </a:lnTo>
                  <a:lnTo>
                    <a:pt x="379" y="3"/>
                  </a:lnTo>
                  <a:lnTo>
                    <a:pt x="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24" name="Group 61">
            <a:extLst>
              <a:ext uri="{FF2B5EF4-FFF2-40B4-BE49-F238E27FC236}">
                <a16:creationId xmlns="" xmlns:a16="http://schemas.microsoft.com/office/drawing/2014/main" id="{782A0AFE-D7DE-4095-AECE-9BE03B601460}"/>
              </a:ext>
            </a:extLst>
          </p:cNvPr>
          <p:cNvGrpSpPr/>
          <p:nvPr/>
        </p:nvGrpSpPr>
        <p:grpSpPr>
          <a:xfrm>
            <a:off x="3798941" y="1334288"/>
            <a:ext cx="970053" cy="1107996"/>
            <a:chOff x="6213475" y="2278063"/>
            <a:chExt cx="1220788" cy="1420813"/>
          </a:xfrm>
          <a:solidFill>
            <a:srgbClr val="00B050"/>
          </a:solidFill>
        </p:grpSpPr>
        <p:sp>
          <p:nvSpPr>
            <p:cNvPr id="25" name="Freeform 28">
              <a:extLst>
                <a:ext uri="{FF2B5EF4-FFF2-40B4-BE49-F238E27FC236}">
                  <a16:creationId xmlns="" xmlns:a16="http://schemas.microsoft.com/office/drawing/2014/main" id="{BEB0E18C-DADC-4F1E-84BF-667FB0CA5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2278063"/>
              <a:ext cx="627063" cy="627063"/>
            </a:xfrm>
            <a:custGeom>
              <a:avLst/>
              <a:gdLst>
                <a:gd name="T0" fmla="*/ 394 w 789"/>
                <a:gd name="T1" fmla="*/ 0 h 790"/>
                <a:gd name="T2" fmla="*/ 447 w 789"/>
                <a:gd name="T3" fmla="*/ 3 h 790"/>
                <a:gd name="T4" fmla="*/ 499 w 789"/>
                <a:gd name="T5" fmla="*/ 14 h 790"/>
                <a:gd name="T6" fmla="*/ 548 w 789"/>
                <a:gd name="T7" fmla="*/ 30 h 790"/>
                <a:gd name="T8" fmla="*/ 593 w 789"/>
                <a:gd name="T9" fmla="*/ 53 h 790"/>
                <a:gd name="T10" fmla="*/ 635 w 789"/>
                <a:gd name="T11" fmla="*/ 82 h 790"/>
                <a:gd name="T12" fmla="*/ 673 w 789"/>
                <a:gd name="T13" fmla="*/ 115 h 790"/>
                <a:gd name="T14" fmla="*/ 707 w 789"/>
                <a:gd name="T15" fmla="*/ 153 h 790"/>
                <a:gd name="T16" fmla="*/ 735 w 789"/>
                <a:gd name="T17" fmla="*/ 195 h 790"/>
                <a:gd name="T18" fmla="*/ 758 w 789"/>
                <a:gd name="T19" fmla="*/ 241 h 790"/>
                <a:gd name="T20" fmla="*/ 775 w 789"/>
                <a:gd name="T21" fmla="*/ 290 h 790"/>
                <a:gd name="T22" fmla="*/ 786 w 789"/>
                <a:gd name="T23" fmla="*/ 341 h 790"/>
                <a:gd name="T24" fmla="*/ 789 w 789"/>
                <a:gd name="T25" fmla="*/ 394 h 790"/>
                <a:gd name="T26" fmla="*/ 786 w 789"/>
                <a:gd name="T27" fmla="*/ 448 h 790"/>
                <a:gd name="T28" fmla="*/ 775 w 789"/>
                <a:gd name="T29" fmla="*/ 499 h 790"/>
                <a:gd name="T30" fmla="*/ 758 w 789"/>
                <a:gd name="T31" fmla="*/ 547 h 790"/>
                <a:gd name="T32" fmla="*/ 735 w 789"/>
                <a:gd name="T33" fmla="*/ 594 h 790"/>
                <a:gd name="T34" fmla="*/ 707 w 789"/>
                <a:gd name="T35" fmla="*/ 636 h 790"/>
                <a:gd name="T36" fmla="*/ 673 w 789"/>
                <a:gd name="T37" fmla="*/ 674 h 790"/>
                <a:gd name="T38" fmla="*/ 635 w 789"/>
                <a:gd name="T39" fmla="*/ 706 h 790"/>
                <a:gd name="T40" fmla="*/ 593 w 789"/>
                <a:gd name="T41" fmla="*/ 735 h 790"/>
                <a:gd name="T42" fmla="*/ 548 w 789"/>
                <a:gd name="T43" fmla="*/ 759 h 790"/>
                <a:gd name="T44" fmla="*/ 499 w 789"/>
                <a:gd name="T45" fmla="*/ 775 h 790"/>
                <a:gd name="T46" fmla="*/ 447 w 789"/>
                <a:gd name="T47" fmla="*/ 785 h 790"/>
                <a:gd name="T48" fmla="*/ 394 w 789"/>
                <a:gd name="T49" fmla="*/ 790 h 790"/>
                <a:gd name="T50" fmla="*/ 341 w 789"/>
                <a:gd name="T51" fmla="*/ 785 h 790"/>
                <a:gd name="T52" fmla="*/ 290 w 789"/>
                <a:gd name="T53" fmla="*/ 775 h 790"/>
                <a:gd name="T54" fmla="*/ 241 w 789"/>
                <a:gd name="T55" fmla="*/ 759 h 790"/>
                <a:gd name="T56" fmla="*/ 196 w 789"/>
                <a:gd name="T57" fmla="*/ 735 h 790"/>
                <a:gd name="T58" fmla="*/ 153 w 789"/>
                <a:gd name="T59" fmla="*/ 706 h 790"/>
                <a:gd name="T60" fmla="*/ 116 w 789"/>
                <a:gd name="T61" fmla="*/ 674 h 790"/>
                <a:gd name="T62" fmla="*/ 82 w 789"/>
                <a:gd name="T63" fmla="*/ 636 h 790"/>
                <a:gd name="T64" fmla="*/ 53 w 789"/>
                <a:gd name="T65" fmla="*/ 594 h 790"/>
                <a:gd name="T66" fmla="*/ 31 w 789"/>
                <a:gd name="T67" fmla="*/ 547 h 790"/>
                <a:gd name="T68" fmla="*/ 14 w 789"/>
                <a:gd name="T69" fmla="*/ 499 h 790"/>
                <a:gd name="T70" fmla="*/ 3 w 789"/>
                <a:gd name="T71" fmla="*/ 448 h 790"/>
                <a:gd name="T72" fmla="*/ 0 w 789"/>
                <a:gd name="T73" fmla="*/ 394 h 790"/>
                <a:gd name="T74" fmla="*/ 3 w 789"/>
                <a:gd name="T75" fmla="*/ 341 h 790"/>
                <a:gd name="T76" fmla="*/ 14 w 789"/>
                <a:gd name="T77" fmla="*/ 290 h 790"/>
                <a:gd name="T78" fmla="*/ 31 w 789"/>
                <a:gd name="T79" fmla="*/ 241 h 790"/>
                <a:gd name="T80" fmla="*/ 53 w 789"/>
                <a:gd name="T81" fmla="*/ 195 h 790"/>
                <a:gd name="T82" fmla="*/ 82 w 789"/>
                <a:gd name="T83" fmla="*/ 153 h 790"/>
                <a:gd name="T84" fmla="*/ 116 w 789"/>
                <a:gd name="T85" fmla="*/ 115 h 790"/>
                <a:gd name="T86" fmla="*/ 153 w 789"/>
                <a:gd name="T87" fmla="*/ 82 h 790"/>
                <a:gd name="T88" fmla="*/ 196 w 789"/>
                <a:gd name="T89" fmla="*/ 53 h 790"/>
                <a:gd name="T90" fmla="*/ 241 w 789"/>
                <a:gd name="T91" fmla="*/ 30 h 790"/>
                <a:gd name="T92" fmla="*/ 290 w 789"/>
                <a:gd name="T93" fmla="*/ 14 h 790"/>
                <a:gd name="T94" fmla="*/ 341 w 789"/>
                <a:gd name="T95" fmla="*/ 3 h 790"/>
                <a:gd name="T96" fmla="*/ 394 w 789"/>
                <a:gd name="T9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9" h="790">
                  <a:moveTo>
                    <a:pt x="394" y="0"/>
                  </a:moveTo>
                  <a:lnTo>
                    <a:pt x="447" y="3"/>
                  </a:lnTo>
                  <a:lnTo>
                    <a:pt x="499" y="14"/>
                  </a:lnTo>
                  <a:lnTo>
                    <a:pt x="548" y="30"/>
                  </a:lnTo>
                  <a:lnTo>
                    <a:pt x="593" y="53"/>
                  </a:lnTo>
                  <a:lnTo>
                    <a:pt x="635" y="82"/>
                  </a:lnTo>
                  <a:lnTo>
                    <a:pt x="673" y="115"/>
                  </a:lnTo>
                  <a:lnTo>
                    <a:pt x="707" y="153"/>
                  </a:lnTo>
                  <a:lnTo>
                    <a:pt x="735" y="195"/>
                  </a:lnTo>
                  <a:lnTo>
                    <a:pt x="758" y="241"/>
                  </a:lnTo>
                  <a:lnTo>
                    <a:pt x="775" y="290"/>
                  </a:lnTo>
                  <a:lnTo>
                    <a:pt x="786" y="341"/>
                  </a:lnTo>
                  <a:lnTo>
                    <a:pt x="789" y="394"/>
                  </a:lnTo>
                  <a:lnTo>
                    <a:pt x="786" y="448"/>
                  </a:lnTo>
                  <a:lnTo>
                    <a:pt x="775" y="499"/>
                  </a:lnTo>
                  <a:lnTo>
                    <a:pt x="758" y="547"/>
                  </a:lnTo>
                  <a:lnTo>
                    <a:pt x="735" y="594"/>
                  </a:lnTo>
                  <a:lnTo>
                    <a:pt x="707" y="636"/>
                  </a:lnTo>
                  <a:lnTo>
                    <a:pt x="673" y="674"/>
                  </a:lnTo>
                  <a:lnTo>
                    <a:pt x="635" y="706"/>
                  </a:lnTo>
                  <a:lnTo>
                    <a:pt x="593" y="735"/>
                  </a:lnTo>
                  <a:lnTo>
                    <a:pt x="548" y="759"/>
                  </a:lnTo>
                  <a:lnTo>
                    <a:pt x="499" y="775"/>
                  </a:lnTo>
                  <a:lnTo>
                    <a:pt x="447" y="785"/>
                  </a:lnTo>
                  <a:lnTo>
                    <a:pt x="394" y="790"/>
                  </a:lnTo>
                  <a:lnTo>
                    <a:pt x="341" y="785"/>
                  </a:lnTo>
                  <a:lnTo>
                    <a:pt x="290" y="775"/>
                  </a:lnTo>
                  <a:lnTo>
                    <a:pt x="241" y="759"/>
                  </a:lnTo>
                  <a:lnTo>
                    <a:pt x="196" y="735"/>
                  </a:lnTo>
                  <a:lnTo>
                    <a:pt x="153" y="706"/>
                  </a:lnTo>
                  <a:lnTo>
                    <a:pt x="116" y="674"/>
                  </a:lnTo>
                  <a:lnTo>
                    <a:pt x="82" y="636"/>
                  </a:lnTo>
                  <a:lnTo>
                    <a:pt x="53" y="594"/>
                  </a:lnTo>
                  <a:lnTo>
                    <a:pt x="31" y="547"/>
                  </a:lnTo>
                  <a:lnTo>
                    <a:pt x="14" y="499"/>
                  </a:lnTo>
                  <a:lnTo>
                    <a:pt x="3" y="448"/>
                  </a:lnTo>
                  <a:lnTo>
                    <a:pt x="0" y="394"/>
                  </a:lnTo>
                  <a:lnTo>
                    <a:pt x="3" y="341"/>
                  </a:lnTo>
                  <a:lnTo>
                    <a:pt x="14" y="290"/>
                  </a:lnTo>
                  <a:lnTo>
                    <a:pt x="31" y="241"/>
                  </a:lnTo>
                  <a:lnTo>
                    <a:pt x="53" y="195"/>
                  </a:lnTo>
                  <a:lnTo>
                    <a:pt x="82" y="153"/>
                  </a:lnTo>
                  <a:lnTo>
                    <a:pt x="116" y="115"/>
                  </a:lnTo>
                  <a:lnTo>
                    <a:pt x="153" y="82"/>
                  </a:lnTo>
                  <a:lnTo>
                    <a:pt x="196" y="53"/>
                  </a:lnTo>
                  <a:lnTo>
                    <a:pt x="241" y="30"/>
                  </a:lnTo>
                  <a:lnTo>
                    <a:pt x="290" y="14"/>
                  </a:lnTo>
                  <a:lnTo>
                    <a:pt x="341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6" name="Freeform 31">
              <a:extLst>
                <a:ext uri="{FF2B5EF4-FFF2-40B4-BE49-F238E27FC236}">
                  <a16:creationId xmlns="" xmlns:a16="http://schemas.microsoft.com/office/drawing/2014/main" id="{68B4CDB6-C077-4C90-ADD7-34ADF72F5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3027363"/>
              <a:ext cx="1220788" cy="671513"/>
            </a:xfrm>
            <a:custGeom>
              <a:avLst/>
              <a:gdLst>
                <a:gd name="T0" fmla="*/ 459 w 1539"/>
                <a:gd name="T1" fmla="*/ 0 h 845"/>
                <a:gd name="T2" fmla="*/ 473 w 1539"/>
                <a:gd name="T3" fmla="*/ 4 h 845"/>
                <a:gd name="T4" fmla="*/ 485 w 1539"/>
                <a:gd name="T5" fmla="*/ 11 h 845"/>
                <a:gd name="T6" fmla="*/ 492 w 1539"/>
                <a:gd name="T7" fmla="*/ 24 h 845"/>
                <a:gd name="T8" fmla="*/ 730 w 1539"/>
                <a:gd name="T9" fmla="*/ 674 h 845"/>
                <a:gd name="T10" fmla="*/ 736 w 1539"/>
                <a:gd name="T11" fmla="*/ 686 h 845"/>
                <a:gd name="T12" fmla="*/ 746 w 1539"/>
                <a:gd name="T13" fmla="*/ 695 h 845"/>
                <a:gd name="T14" fmla="*/ 757 w 1539"/>
                <a:gd name="T15" fmla="*/ 700 h 845"/>
                <a:gd name="T16" fmla="*/ 769 w 1539"/>
                <a:gd name="T17" fmla="*/ 702 h 845"/>
                <a:gd name="T18" fmla="*/ 782 w 1539"/>
                <a:gd name="T19" fmla="*/ 700 h 845"/>
                <a:gd name="T20" fmla="*/ 793 w 1539"/>
                <a:gd name="T21" fmla="*/ 695 h 845"/>
                <a:gd name="T22" fmla="*/ 803 w 1539"/>
                <a:gd name="T23" fmla="*/ 686 h 845"/>
                <a:gd name="T24" fmla="*/ 810 w 1539"/>
                <a:gd name="T25" fmla="*/ 674 h 845"/>
                <a:gd name="T26" fmla="*/ 1046 w 1539"/>
                <a:gd name="T27" fmla="*/ 24 h 845"/>
                <a:gd name="T28" fmla="*/ 1053 w 1539"/>
                <a:gd name="T29" fmla="*/ 12 h 845"/>
                <a:gd name="T30" fmla="*/ 1063 w 1539"/>
                <a:gd name="T31" fmla="*/ 4 h 845"/>
                <a:gd name="T32" fmla="*/ 1076 w 1539"/>
                <a:gd name="T33" fmla="*/ 0 h 845"/>
                <a:gd name="T34" fmla="*/ 1090 w 1539"/>
                <a:gd name="T35" fmla="*/ 3 h 845"/>
                <a:gd name="T36" fmla="*/ 1299 w 1539"/>
                <a:gd name="T37" fmla="*/ 36 h 845"/>
                <a:gd name="T38" fmla="*/ 1299 w 1539"/>
                <a:gd name="T39" fmla="*/ 37 h 845"/>
                <a:gd name="T40" fmla="*/ 1340 w 1539"/>
                <a:gd name="T41" fmla="*/ 54 h 845"/>
                <a:gd name="T42" fmla="*/ 1379 w 1539"/>
                <a:gd name="T43" fmla="*/ 75 h 845"/>
                <a:gd name="T44" fmla="*/ 1413 w 1539"/>
                <a:gd name="T45" fmla="*/ 100 h 845"/>
                <a:gd name="T46" fmla="*/ 1445 w 1539"/>
                <a:gd name="T47" fmla="*/ 130 h 845"/>
                <a:gd name="T48" fmla="*/ 1472 w 1539"/>
                <a:gd name="T49" fmla="*/ 163 h 845"/>
                <a:gd name="T50" fmla="*/ 1495 w 1539"/>
                <a:gd name="T51" fmla="*/ 200 h 845"/>
                <a:gd name="T52" fmla="*/ 1513 w 1539"/>
                <a:gd name="T53" fmla="*/ 238 h 845"/>
                <a:gd name="T54" fmla="*/ 1527 w 1539"/>
                <a:gd name="T55" fmla="*/ 280 h 845"/>
                <a:gd name="T56" fmla="*/ 1535 w 1539"/>
                <a:gd name="T57" fmla="*/ 323 h 845"/>
                <a:gd name="T58" fmla="*/ 1539 w 1539"/>
                <a:gd name="T59" fmla="*/ 367 h 845"/>
                <a:gd name="T60" fmla="*/ 1539 w 1539"/>
                <a:gd name="T61" fmla="*/ 367 h 845"/>
                <a:gd name="T62" fmla="*/ 1539 w 1539"/>
                <a:gd name="T63" fmla="*/ 845 h 845"/>
                <a:gd name="T64" fmla="*/ 0 w 1539"/>
                <a:gd name="T65" fmla="*/ 845 h 845"/>
                <a:gd name="T66" fmla="*/ 0 w 1539"/>
                <a:gd name="T67" fmla="*/ 369 h 845"/>
                <a:gd name="T68" fmla="*/ 3 w 1539"/>
                <a:gd name="T69" fmla="*/ 324 h 845"/>
                <a:gd name="T70" fmla="*/ 12 w 1539"/>
                <a:gd name="T71" fmla="*/ 281 h 845"/>
                <a:gd name="T72" fmla="*/ 25 w 1539"/>
                <a:gd name="T73" fmla="*/ 239 h 845"/>
                <a:gd name="T74" fmla="*/ 43 w 1539"/>
                <a:gd name="T75" fmla="*/ 201 h 845"/>
                <a:gd name="T76" fmla="*/ 67 w 1539"/>
                <a:gd name="T77" fmla="*/ 164 h 845"/>
                <a:gd name="T78" fmla="*/ 93 w 1539"/>
                <a:gd name="T79" fmla="*/ 131 h 845"/>
                <a:gd name="T80" fmla="*/ 126 w 1539"/>
                <a:gd name="T81" fmla="*/ 101 h 845"/>
                <a:gd name="T82" fmla="*/ 160 w 1539"/>
                <a:gd name="T83" fmla="*/ 75 h 845"/>
                <a:gd name="T84" fmla="*/ 199 w 1539"/>
                <a:gd name="T85" fmla="*/ 54 h 845"/>
                <a:gd name="T86" fmla="*/ 240 w 1539"/>
                <a:gd name="T87" fmla="*/ 36 h 845"/>
                <a:gd name="T88" fmla="*/ 244 w 1539"/>
                <a:gd name="T89" fmla="*/ 36 h 845"/>
                <a:gd name="T90" fmla="*/ 254 w 1539"/>
                <a:gd name="T91" fmla="*/ 34 h 845"/>
                <a:gd name="T92" fmla="*/ 269 w 1539"/>
                <a:gd name="T93" fmla="*/ 32 h 845"/>
                <a:gd name="T94" fmla="*/ 289 w 1539"/>
                <a:gd name="T95" fmla="*/ 28 h 845"/>
                <a:gd name="T96" fmla="*/ 312 w 1539"/>
                <a:gd name="T97" fmla="*/ 25 h 845"/>
                <a:gd name="T98" fmla="*/ 337 w 1539"/>
                <a:gd name="T99" fmla="*/ 21 h 845"/>
                <a:gd name="T100" fmla="*/ 361 w 1539"/>
                <a:gd name="T101" fmla="*/ 17 h 845"/>
                <a:gd name="T102" fmla="*/ 385 w 1539"/>
                <a:gd name="T103" fmla="*/ 12 h 845"/>
                <a:gd name="T104" fmla="*/ 408 w 1539"/>
                <a:gd name="T105" fmla="*/ 8 h 845"/>
                <a:gd name="T106" fmla="*/ 428 w 1539"/>
                <a:gd name="T107" fmla="*/ 5 h 845"/>
                <a:gd name="T108" fmla="*/ 444 w 1539"/>
                <a:gd name="T109" fmla="*/ 3 h 845"/>
                <a:gd name="T110" fmla="*/ 455 w 1539"/>
                <a:gd name="T111" fmla="*/ 1 h 845"/>
                <a:gd name="T112" fmla="*/ 459 w 1539"/>
                <a:gd name="T113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9" h="845">
                  <a:moveTo>
                    <a:pt x="459" y="0"/>
                  </a:moveTo>
                  <a:lnTo>
                    <a:pt x="473" y="4"/>
                  </a:lnTo>
                  <a:lnTo>
                    <a:pt x="485" y="11"/>
                  </a:lnTo>
                  <a:lnTo>
                    <a:pt x="492" y="24"/>
                  </a:lnTo>
                  <a:lnTo>
                    <a:pt x="730" y="674"/>
                  </a:lnTo>
                  <a:lnTo>
                    <a:pt x="736" y="686"/>
                  </a:lnTo>
                  <a:lnTo>
                    <a:pt x="746" y="695"/>
                  </a:lnTo>
                  <a:lnTo>
                    <a:pt x="757" y="700"/>
                  </a:lnTo>
                  <a:lnTo>
                    <a:pt x="769" y="702"/>
                  </a:lnTo>
                  <a:lnTo>
                    <a:pt x="782" y="700"/>
                  </a:lnTo>
                  <a:lnTo>
                    <a:pt x="793" y="695"/>
                  </a:lnTo>
                  <a:lnTo>
                    <a:pt x="803" y="686"/>
                  </a:lnTo>
                  <a:lnTo>
                    <a:pt x="810" y="674"/>
                  </a:lnTo>
                  <a:lnTo>
                    <a:pt x="1046" y="24"/>
                  </a:lnTo>
                  <a:lnTo>
                    <a:pt x="1053" y="12"/>
                  </a:lnTo>
                  <a:lnTo>
                    <a:pt x="1063" y="4"/>
                  </a:lnTo>
                  <a:lnTo>
                    <a:pt x="1076" y="0"/>
                  </a:lnTo>
                  <a:lnTo>
                    <a:pt x="1090" y="3"/>
                  </a:lnTo>
                  <a:lnTo>
                    <a:pt x="1299" y="36"/>
                  </a:lnTo>
                  <a:lnTo>
                    <a:pt x="1299" y="37"/>
                  </a:lnTo>
                  <a:lnTo>
                    <a:pt x="1340" y="54"/>
                  </a:lnTo>
                  <a:lnTo>
                    <a:pt x="1379" y="75"/>
                  </a:lnTo>
                  <a:lnTo>
                    <a:pt x="1413" y="100"/>
                  </a:lnTo>
                  <a:lnTo>
                    <a:pt x="1445" y="130"/>
                  </a:lnTo>
                  <a:lnTo>
                    <a:pt x="1472" y="163"/>
                  </a:lnTo>
                  <a:lnTo>
                    <a:pt x="1495" y="200"/>
                  </a:lnTo>
                  <a:lnTo>
                    <a:pt x="1513" y="238"/>
                  </a:lnTo>
                  <a:lnTo>
                    <a:pt x="1527" y="280"/>
                  </a:lnTo>
                  <a:lnTo>
                    <a:pt x="1535" y="323"/>
                  </a:lnTo>
                  <a:lnTo>
                    <a:pt x="1539" y="367"/>
                  </a:lnTo>
                  <a:lnTo>
                    <a:pt x="1539" y="367"/>
                  </a:lnTo>
                  <a:lnTo>
                    <a:pt x="1539" y="845"/>
                  </a:lnTo>
                  <a:lnTo>
                    <a:pt x="0" y="845"/>
                  </a:lnTo>
                  <a:lnTo>
                    <a:pt x="0" y="369"/>
                  </a:lnTo>
                  <a:lnTo>
                    <a:pt x="3" y="324"/>
                  </a:lnTo>
                  <a:lnTo>
                    <a:pt x="12" y="281"/>
                  </a:lnTo>
                  <a:lnTo>
                    <a:pt x="25" y="239"/>
                  </a:lnTo>
                  <a:lnTo>
                    <a:pt x="43" y="201"/>
                  </a:lnTo>
                  <a:lnTo>
                    <a:pt x="67" y="164"/>
                  </a:lnTo>
                  <a:lnTo>
                    <a:pt x="93" y="131"/>
                  </a:lnTo>
                  <a:lnTo>
                    <a:pt x="126" y="101"/>
                  </a:lnTo>
                  <a:lnTo>
                    <a:pt x="160" y="75"/>
                  </a:lnTo>
                  <a:lnTo>
                    <a:pt x="199" y="54"/>
                  </a:lnTo>
                  <a:lnTo>
                    <a:pt x="240" y="36"/>
                  </a:lnTo>
                  <a:lnTo>
                    <a:pt x="244" y="36"/>
                  </a:lnTo>
                  <a:lnTo>
                    <a:pt x="254" y="34"/>
                  </a:lnTo>
                  <a:lnTo>
                    <a:pt x="269" y="32"/>
                  </a:lnTo>
                  <a:lnTo>
                    <a:pt x="289" y="28"/>
                  </a:lnTo>
                  <a:lnTo>
                    <a:pt x="312" y="25"/>
                  </a:lnTo>
                  <a:lnTo>
                    <a:pt x="337" y="21"/>
                  </a:lnTo>
                  <a:lnTo>
                    <a:pt x="361" y="17"/>
                  </a:lnTo>
                  <a:lnTo>
                    <a:pt x="385" y="12"/>
                  </a:lnTo>
                  <a:lnTo>
                    <a:pt x="408" y="8"/>
                  </a:lnTo>
                  <a:lnTo>
                    <a:pt x="428" y="5"/>
                  </a:lnTo>
                  <a:lnTo>
                    <a:pt x="444" y="3"/>
                  </a:lnTo>
                  <a:lnTo>
                    <a:pt x="455" y="1"/>
                  </a:lnTo>
                  <a:lnTo>
                    <a:pt x="4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7" name="Freeform 32">
              <a:extLst>
                <a:ext uri="{FF2B5EF4-FFF2-40B4-BE49-F238E27FC236}">
                  <a16:creationId xmlns="" xmlns:a16="http://schemas.microsoft.com/office/drawing/2014/main" id="{7083418F-C1DB-4A3C-9B06-AC7F39203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525" y="3009900"/>
              <a:ext cx="165100" cy="419100"/>
            </a:xfrm>
            <a:custGeom>
              <a:avLst/>
              <a:gdLst>
                <a:gd name="T0" fmla="*/ 51 w 206"/>
                <a:gd name="T1" fmla="*/ 0 h 529"/>
                <a:gd name="T2" fmla="*/ 156 w 206"/>
                <a:gd name="T3" fmla="*/ 0 h 529"/>
                <a:gd name="T4" fmla="*/ 170 w 206"/>
                <a:gd name="T5" fmla="*/ 1 h 529"/>
                <a:gd name="T6" fmla="*/ 183 w 206"/>
                <a:gd name="T7" fmla="*/ 7 h 529"/>
                <a:gd name="T8" fmla="*/ 193 w 206"/>
                <a:gd name="T9" fmla="*/ 15 h 529"/>
                <a:gd name="T10" fmla="*/ 203 w 206"/>
                <a:gd name="T11" fmla="*/ 28 h 529"/>
                <a:gd name="T12" fmla="*/ 206 w 206"/>
                <a:gd name="T13" fmla="*/ 43 h 529"/>
                <a:gd name="T14" fmla="*/ 206 w 206"/>
                <a:gd name="T15" fmla="*/ 58 h 529"/>
                <a:gd name="T16" fmla="*/ 200 w 206"/>
                <a:gd name="T17" fmla="*/ 73 h 529"/>
                <a:gd name="T18" fmla="*/ 144 w 206"/>
                <a:gd name="T19" fmla="*/ 158 h 529"/>
                <a:gd name="T20" fmla="*/ 170 w 206"/>
                <a:gd name="T21" fmla="*/ 381 h 529"/>
                <a:gd name="T22" fmla="*/ 118 w 206"/>
                <a:gd name="T23" fmla="*/ 520 h 529"/>
                <a:gd name="T24" fmla="*/ 113 w 206"/>
                <a:gd name="T25" fmla="*/ 527 h 529"/>
                <a:gd name="T26" fmla="*/ 106 w 206"/>
                <a:gd name="T27" fmla="*/ 529 h 529"/>
                <a:gd name="T28" fmla="*/ 99 w 206"/>
                <a:gd name="T29" fmla="*/ 529 h 529"/>
                <a:gd name="T30" fmla="*/ 93 w 206"/>
                <a:gd name="T31" fmla="*/ 527 h 529"/>
                <a:gd name="T32" fmla="*/ 88 w 206"/>
                <a:gd name="T33" fmla="*/ 520 h 529"/>
                <a:gd name="T34" fmla="*/ 37 w 206"/>
                <a:gd name="T35" fmla="*/ 381 h 529"/>
                <a:gd name="T36" fmla="*/ 62 w 206"/>
                <a:gd name="T37" fmla="*/ 158 h 529"/>
                <a:gd name="T38" fmla="*/ 7 w 206"/>
                <a:gd name="T39" fmla="*/ 73 h 529"/>
                <a:gd name="T40" fmla="*/ 1 w 206"/>
                <a:gd name="T41" fmla="*/ 58 h 529"/>
                <a:gd name="T42" fmla="*/ 0 w 206"/>
                <a:gd name="T43" fmla="*/ 43 h 529"/>
                <a:gd name="T44" fmla="*/ 4 w 206"/>
                <a:gd name="T45" fmla="*/ 28 h 529"/>
                <a:gd name="T46" fmla="*/ 13 w 206"/>
                <a:gd name="T47" fmla="*/ 15 h 529"/>
                <a:gd name="T48" fmla="*/ 24 w 206"/>
                <a:gd name="T49" fmla="*/ 7 h 529"/>
                <a:gd name="T50" fmla="*/ 37 w 206"/>
                <a:gd name="T51" fmla="*/ 1 h 529"/>
                <a:gd name="T52" fmla="*/ 51 w 206"/>
                <a:gd name="T5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6" h="529">
                  <a:moveTo>
                    <a:pt x="51" y="0"/>
                  </a:moveTo>
                  <a:lnTo>
                    <a:pt x="156" y="0"/>
                  </a:lnTo>
                  <a:lnTo>
                    <a:pt x="170" y="1"/>
                  </a:lnTo>
                  <a:lnTo>
                    <a:pt x="183" y="7"/>
                  </a:lnTo>
                  <a:lnTo>
                    <a:pt x="193" y="15"/>
                  </a:lnTo>
                  <a:lnTo>
                    <a:pt x="203" y="28"/>
                  </a:lnTo>
                  <a:lnTo>
                    <a:pt x="206" y="43"/>
                  </a:lnTo>
                  <a:lnTo>
                    <a:pt x="206" y="58"/>
                  </a:lnTo>
                  <a:lnTo>
                    <a:pt x="200" y="73"/>
                  </a:lnTo>
                  <a:lnTo>
                    <a:pt x="144" y="158"/>
                  </a:lnTo>
                  <a:lnTo>
                    <a:pt x="170" y="381"/>
                  </a:lnTo>
                  <a:lnTo>
                    <a:pt x="118" y="520"/>
                  </a:lnTo>
                  <a:lnTo>
                    <a:pt x="113" y="527"/>
                  </a:lnTo>
                  <a:lnTo>
                    <a:pt x="106" y="529"/>
                  </a:lnTo>
                  <a:lnTo>
                    <a:pt x="99" y="529"/>
                  </a:lnTo>
                  <a:lnTo>
                    <a:pt x="93" y="527"/>
                  </a:lnTo>
                  <a:lnTo>
                    <a:pt x="88" y="520"/>
                  </a:lnTo>
                  <a:lnTo>
                    <a:pt x="37" y="381"/>
                  </a:lnTo>
                  <a:lnTo>
                    <a:pt x="62" y="158"/>
                  </a:lnTo>
                  <a:lnTo>
                    <a:pt x="7" y="73"/>
                  </a:lnTo>
                  <a:lnTo>
                    <a:pt x="1" y="58"/>
                  </a:lnTo>
                  <a:lnTo>
                    <a:pt x="0" y="43"/>
                  </a:lnTo>
                  <a:lnTo>
                    <a:pt x="4" y="28"/>
                  </a:lnTo>
                  <a:lnTo>
                    <a:pt x="13" y="15"/>
                  </a:lnTo>
                  <a:lnTo>
                    <a:pt x="24" y="7"/>
                  </a:lnTo>
                  <a:lnTo>
                    <a:pt x="37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32" name="Oval 154">
            <a:extLst>
              <a:ext uri="{FF2B5EF4-FFF2-40B4-BE49-F238E27FC236}">
                <a16:creationId xmlns="" xmlns:a16="http://schemas.microsoft.com/office/drawing/2014/main" id="{D45EB299-3084-4E65-A599-B1BE83C9EE5C}"/>
              </a:ext>
            </a:extLst>
          </p:cNvPr>
          <p:cNvSpPr/>
          <p:nvPr/>
        </p:nvSpPr>
        <p:spPr>
          <a:xfrm>
            <a:off x="6372200" y="264592"/>
            <a:ext cx="1440160" cy="1392947"/>
          </a:xfrm>
          <a:prstGeom prst="ellipse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Oval 155">
            <a:extLst>
              <a:ext uri="{FF2B5EF4-FFF2-40B4-BE49-F238E27FC236}">
                <a16:creationId xmlns="" xmlns:a16="http://schemas.microsoft.com/office/drawing/2014/main" id="{2EE16DEE-BB44-4520-9FC0-42F454826418}"/>
              </a:ext>
            </a:extLst>
          </p:cNvPr>
          <p:cNvSpPr/>
          <p:nvPr/>
        </p:nvSpPr>
        <p:spPr>
          <a:xfrm>
            <a:off x="6444208" y="365754"/>
            <a:ext cx="1296144" cy="11910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0" b="1" dirty="0">
                <a:solidFill>
                  <a:srgbClr val="986918"/>
                </a:solidFill>
                <a:latin typeface="+mj-lt"/>
                <a:cs typeface="Arial" panose="020B0604020202020204" pitchFamily="34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746030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Todos estos esfuerzos se seguirán reflejando en más obras y mejores servicios públicos de calidad.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42421271"/>
              </p:ext>
            </p:extLst>
          </p:nvPr>
        </p:nvGraphicFramePr>
        <p:xfrm>
          <a:off x="1" y="1412776"/>
          <a:ext cx="5292079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30F3E3EF-F3B0-4A59-A793-621F46BAE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1591821"/>
            <a:ext cx="2376264" cy="1815824"/>
          </a:xfrm>
          <a:prstGeom prst="rect">
            <a:avLst/>
          </a:prstGeom>
          <a:ln>
            <a:solidFill>
              <a:srgbClr val="DAD0A3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D7434080-DFDA-4D4A-B12D-72910600C5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0811" y="4878251"/>
            <a:ext cx="1361579" cy="7758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26B4799-962E-42D9-B473-D5AFCF10DD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300088" y="4073470"/>
            <a:ext cx="1544847" cy="9483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5258EC84-C72F-4CC6-8703-18D0D6FC84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5205" y="3721611"/>
            <a:ext cx="1544847" cy="7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="" xmlns:a16="http://schemas.microsoft.com/office/drawing/2014/main" id="{5845302B-2A9A-4D7B-8170-D2133FA45B54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5148064" y="3277193"/>
            <a:ext cx="3705256" cy="3608191"/>
          </a:xfrm>
          <a:custGeom>
            <a:avLst/>
            <a:gdLst>
              <a:gd name="T0" fmla="*/ 1973 w 5758"/>
              <a:gd name="T1" fmla="*/ 410 h 5701"/>
              <a:gd name="T2" fmla="*/ 1430 w 5758"/>
              <a:gd name="T3" fmla="*/ 613 h 5701"/>
              <a:gd name="T4" fmla="*/ 974 w 5758"/>
              <a:gd name="T5" fmla="*/ 948 h 5701"/>
              <a:gd name="T6" fmla="*/ 630 w 5758"/>
              <a:gd name="T7" fmla="*/ 1393 h 5701"/>
              <a:gd name="T8" fmla="*/ 422 w 5758"/>
              <a:gd name="T9" fmla="*/ 1923 h 5701"/>
              <a:gd name="T10" fmla="*/ 379 w 5758"/>
              <a:gd name="T11" fmla="*/ 2510 h 5701"/>
              <a:gd name="T12" fmla="*/ 506 w 5758"/>
              <a:gd name="T13" fmla="*/ 3072 h 5701"/>
              <a:gd name="T14" fmla="*/ 786 w 5758"/>
              <a:gd name="T15" fmla="*/ 3562 h 5701"/>
              <a:gd name="T16" fmla="*/ 1189 w 5758"/>
              <a:gd name="T17" fmla="*/ 3956 h 5701"/>
              <a:gd name="T18" fmla="*/ 1692 w 5758"/>
              <a:gd name="T19" fmla="*/ 4228 h 5701"/>
              <a:gd name="T20" fmla="*/ 2270 w 5758"/>
              <a:gd name="T21" fmla="*/ 4354 h 5701"/>
              <a:gd name="T22" fmla="*/ 2874 w 5758"/>
              <a:gd name="T23" fmla="*/ 4310 h 5701"/>
              <a:gd name="T24" fmla="*/ 3417 w 5758"/>
              <a:gd name="T25" fmla="*/ 4109 h 5701"/>
              <a:gd name="T26" fmla="*/ 3873 w 5758"/>
              <a:gd name="T27" fmla="*/ 3774 h 5701"/>
              <a:gd name="T28" fmla="*/ 4217 w 5758"/>
              <a:gd name="T29" fmla="*/ 3329 h 5701"/>
              <a:gd name="T30" fmla="*/ 4423 w 5758"/>
              <a:gd name="T31" fmla="*/ 2799 h 5701"/>
              <a:gd name="T32" fmla="*/ 4468 w 5758"/>
              <a:gd name="T33" fmla="*/ 2211 h 5701"/>
              <a:gd name="T34" fmla="*/ 4339 w 5758"/>
              <a:gd name="T35" fmla="*/ 1648 h 5701"/>
              <a:gd name="T36" fmla="*/ 4061 w 5758"/>
              <a:gd name="T37" fmla="*/ 1158 h 5701"/>
              <a:gd name="T38" fmla="*/ 3656 w 5758"/>
              <a:gd name="T39" fmla="*/ 764 h 5701"/>
              <a:gd name="T40" fmla="*/ 3153 w 5758"/>
              <a:gd name="T41" fmla="*/ 492 h 5701"/>
              <a:gd name="T42" fmla="*/ 2577 w 5758"/>
              <a:gd name="T43" fmla="*/ 368 h 5701"/>
              <a:gd name="T44" fmla="*/ 2590 w 5758"/>
              <a:gd name="T45" fmla="*/ 6 h 5701"/>
              <a:gd name="T46" fmla="*/ 3220 w 5758"/>
              <a:gd name="T47" fmla="*/ 130 h 5701"/>
              <a:gd name="T48" fmla="*/ 3777 w 5758"/>
              <a:gd name="T49" fmla="*/ 403 h 5701"/>
              <a:gd name="T50" fmla="*/ 4241 w 5758"/>
              <a:gd name="T51" fmla="*/ 800 h 5701"/>
              <a:gd name="T52" fmla="*/ 4589 w 5758"/>
              <a:gd name="T53" fmla="*/ 1302 h 5701"/>
              <a:gd name="T54" fmla="*/ 4795 w 5758"/>
              <a:gd name="T55" fmla="*/ 1885 h 5701"/>
              <a:gd name="T56" fmla="*/ 4839 w 5758"/>
              <a:gd name="T57" fmla="*/ 2525 h 5701"/>
              <a:gd name="T58" fmla="*/ 4705 w 5758"/>
              <a:gd name="T59" fmla="*/ 3150 h 5701"/>
              <a:gd name="T60" fmla="*/ 4414 w 5758"/>
              <a:gd name="T61" fmla="*/ 3701 h 5701"/>
              <a:gd name="T62" fmla="*/ 5730 w 5758"/>
              <a:gd name="T63" fmla="*/ 5425 h 5701"/>
              <a:gd name="T64" fmla="*/ 5749 w 5758"/>
              <a:gd name="T65" fmla="*/ 5579 h 5701"/>
              <a:gd name="T66" fmla="*/ 5633 w 5758"/>
              <a:gd name="T67" fmla="*/ 5692 h 5701"/>
              <a:gd name="T68" fmla="*/ 5474 w 5758"/>
              <a:gd name="T69" fmla="*/ 5675 h 5701"/>
              <a:gd name="T70" fmla="*/ 3709 w 5758"/>
              <a:gd name="T71" fmla="*/ 4361 h 5701"/>
              <a:gd name="T72" fmla="*/ 3175 w 5758"/>
              <a:gd name="T73" fmla="*/ 4605 h 5701"/>
              <a:gd name="T74" fmla="*/ 2579 w 5758"/>
              <a:gd name="T75" fmla="*/ 4716 h 5701"/>
              <a:gd name="T76" fmla="*/ 1935 w 5758"/>
              <a:gd name="T77" fmla="*/ 4674 h 5701"/>
              <a:gd name="T78" fmla="*/ 1338 w 5758"/>
              <a:gd name="T79" fmla="*/ 4472 h 5701"/>
              <a:gd name="T80" fmla="*/ 823 w 5758"/>
              <a:gd name="T81" fmla="*/ 4133 h 5701"/>
              <a:gd name="T82" fmla="*/ 414 w 5758"/>
              <a:gd name="T83" fmla="*/ 3681 h 5701"/>
              <a:gd name="T84" fmla="*/ 135 w 5758"/>
              <a:gd name="T85" fmla="*/ 3136 h 5701"/>
              <a:gd name="T86" fmla="*/ 6 w 5758"/>
              <a:gd name="T87" fmla="*/ 2523 h 5701"/>
              <a:gd name="T88" fmla="*/ 50 w 5758"/>
              <a:gd name="T89" fmla="*/ 1885 h 5701"/>
              <a:gd name="T90" fmla="*/ 256 w 5758"/>
              <a:gd name="T91" fmla="*/ 1302 h 5701"/>
              <a:gd name="T92" fmla="*/ 604 w 5758"/>
              <a:gd name="T93" fmla="*/ 800 h 5701"/>
              <a:gd name="T94" fmla="*/ 1068 w 5758"/>
              <a:gd name="T95" fmla="*/ 403 h 5701"/>
              <a:gd name="T96" fmla="*/ 1627 w 5758"/>
              <a:gd name="T97" fmla="*/ 130 h 5701"/>
              <a:gd name="T98" fmla="*/ 2257 w 5758"/>
              <a:gd name="T99" fmla="*/ 6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58" h="5701">
                <a:moveTo>
                  <a:pt x="2423" y="363"/>
                </a:moveTo>
                <a:lnTo>
                  <a:pt x="2270" y="368"/>
                </a:lnTo>
                <a:lnTo>
                  <a:pt x="2121" y="385"/>
                </a:lnTo>
                <a:lnTo>
                  <a:pt x="1973" y="410"/>
                </a:lnTo>
                <a:lnTo>
                  <a:pt x="1832" y="447"/>
                </a:lnTo>
                <a:lnTo>
                  <a:pt x="1692" y="492"/>
                </a:lnTo>
                <a:lnTo>
                  <a:pt x="1559" y="549"/>
                </a:lnTo>
                <a:lnTo>
                  <a:pt x="1430" y="613"/>
                </a:lnTo>
                <a:lnTo>
                  <a:pt x="1307" y="684"/>
                </a:lnTo>
                <a:lnTo>
                  <a:pt x="1189" y="764"/>
                </a:lnTo>
                <a:lnTo>
                  <a:pt x="1077" y="853"/>
                </a:lnTo>
                <a:lnTo>
                  <a:pt x="974" y="948"/>
                </a:lnTo>
                <a:lnTo>
                  <a:pt x="876" y="1050"/>
                </a:lnTo>
                <a:lnTo>
                  <a:pt x="786" y="1158"/>
                </a:lnTo>
                <a:lnTo>
                  <a:pt x="703" y="1273"/>
                </a:lnTo>
                <a:lnTo>
                  <a:pt x="630" y="1393"/>
                </a:lnTo>
                <a:lnTo>
                  <a:pt x="563" y="1519"/>
                </a:lnTo>
                <a:lnTo>
                  <a:pt x="506" y="1648"/>
                </a:lnTo>
                <a:lnTo>
                  <a:pt x="460" y="1783"/>
                </a:lnTo>
                <a:lnTo>
                  <a:pt x="422" y="1923"/>
                </a:lnTo>
                <a:lnTo>
                  <a:pt x="396" y="2066"/>
                </a:lnTo>
                <a:lnTo>
                  <a:pt x="379" y="2211"/>
                </a:lnTo>
                <a:lnTo>
                  <a:pt x="374" y="2361"/>
                </a:lnTo>
                <a:lnTo>
                  <a:pt x="379" y="2510"/>
                </a:lnTo>
                <a:lnTo>
                  <a:pt x="396" y="2656"/>
                </a:lnTo>
                <a:lnTo>
                  <a:pt x="422" y="2799"/>
                </a:lnTo>
                <a:lnTo>
                  <a:pt x="460" y="2937"/>
                </a:lnTo>
                <a:lnTo>
                  <a:pt x="506" y="3072"/>
                </a:lnTo>
                <a:lnTo>
                  <a:pt x="563" y="3203"/>
                </a:lnTo>
                <a:lnTo>
                  <a:pt x="630" y="3329"/>
                </a:lnTo>
                <a:lnTo>
                  <a:pt x="703" y="3448"/>
                </a:lnTo>
                <a:lnTo>
                  <a:pt x="786" y="3562"/>
                </a:lnTo>
                <a:lnTo>
                  <a:pt x="876" y="3672"/>
                </a:lnTo>
                <a:lnTo>
                  <a:pt x="974" y="3774"/>
                </a:lnTo>
                <a:lnTo>
                  <a:pt x="1077" y="3869"/>
                </a:lnTo>
                <a:lnTo>
                  <a:pt x="1189" y="3956"/>
                </a:lnTo>
                <a:lnTo>
                  <a:pt x="1307" y="4036"/>
                </a:lnTo>
                <a:lnTo>
                  <a:pt x="1430" y="4109"/>
                </a:lnTo>
                <a:lnTo>
                  <a:pt x="1559" y="4173"/>
                </a:lnTo>
                <a:lnTo>
                  <a:pt x="1692" y="4228"/>
                </a:lnTo>
                <a:lnTo>
                  <a:pt x="1832" y="4273"/>
                </a:lnTo>
                <a:lnTo>
                  <a:pt x="1973" y="4310"/>
                </a:lnTo>
                <a:lnTo>
                  <a:pt x="2121" y="4337"/>
                </a:lnTo>
                <a:lnTo>
                  <a:pt x="2270" y="4354"/>
                </a:lnTo>
                <a:lnTo>
                  <a:pt x="2423" y="4359"/>
                </a:lnTo>
                <a:lnTo>
                  <a:pt x="2577" y="4354"/>
                </a:lnTo>
                <a:lnTo>
                  <a:pt x="2726" y="4337"/>
                </a:lnTo>
                <a:lnTo>
                  <a:pt x="2874" y="4310"/>
                </a:lnTo>
                <a:lnTo>
                  <a:pt x="3015" y="4273"/>
                </a:lnTo>
                <a:lnTo>
                  <a:pt x="3153" y="4228"/>
                </a:lnTo>
                <a:lnTo>
                  <a:pt x="3288" y="4173"/>
                </a:lnTo>
                <a:lnTo>
                  <a:pt x="3417" y="4109"/>
                </a:lnTo>
                <a:lnTo>
                  <a:pt x="3540" y="4036"/>
                </a:lnTo>
                <a:lnTo>
                  <a:pt x="3656" y="3956"/>
                </a:lnTo>
                <a:lnTo>
                  <a:pt x="3768" y="3869"/>
                </a:lnTo>
                <a:lnTo>
                  <a:pt x="3873" y="3774"/>
                </a:lnTo>
                <a:lnTo>
                  <a:pt x="3971" y="3672"/>
                </a:lnTo>
                <a:lnTo>
                  <a:pt x="4061" y="3562"/>
                </a:lnTo>
                <a:lnTo>
                  <a:pt x="4142" y="3448"/>
                </a:lnTo>
                <a:lnTo>
                  <a:pt x="4217" y="3329"/>
                </a:lnTo>
                <a:lnTo>
                  <a:pt x="4282" y="3203"/>
                </a:lnTo>
                <a:lnTo>
                  <a:pt x="4339" y="3072"/>
                </a:lnTo>
                <a:lnTo>
                  <a:pt x="4387" y="2937"/>
                </a:lnTo>
                <a:lnTo>
                  <a:pt x="4423" y="2799"/>
                </a:lnTo>
                <a:lnTo>
                  <a:pt x="4451" y="2656"/>
                </a:lnTo>
                <a:lnTo>
                  <a:pt x="4468" y="2510"/>
                </a:lnTo>
                <a:lnTo>
                  <a:pt x="4473" y="2361"/>
                </a:lnTo>
                <a:lnTo>
                  <a:pt x="4468" y="2211"/>
                </a:lnTo>
                <a:lnTo>
                  <a:pt x="4451" y="2066"/>
                </a:lnTo>
                <a:lnTo>
                  <a:pt x="4423" y="1923"/>
                </a:lnTo>
                <a:lnTo>
                  <a:pt x="4387" y="1783"/>
                </a:lnTo>
                <a:lnTo>
                  <a:pt x="4339" y="1648"/>
                </a:lnTo>
                <a:lnTo>
                  <a:pt x="4282" y="1519"/>
                </a:lnTo>
                <a:lnTo>
                  <a:pt x="4217" y="1393"/>
                </a:lnTo>
                <a:lnTo>
                  <a:pt x="4142" y="1273"/>
                </a:lnTo>
                <a:lnTo>
                  <a:pt x="4061" y="1158"/>
                </a:lnTo>
                <a:lnTo>
                  <a:pt x="3971" y="1050"/>
                </a:lnTo>
                <a:lnTo>
                  <a:pt x="3873" y="948"/>
                </a:lnTo>
                <a:lnTo>
                  <a:pt x="3768" y="853"/>
                </a:lnTo>
                <a:lnTo>
                  <a:pt x="3656" y="764"/>
                </a:lnTo>
                <a:lnTo>
                  <a:pt x="3540" y="684"/>
                </a:lnTo>
                <a:lnTo>
                  <a:pt x="3417" y="613"/>
                </a:lnTo>
                <a:lnTo>
                  <a:pt x="3288" y="549"/>
                </a:lnTo>
                <a:lnTo>
                  <a:pt x="3153" y="492"/>
                </a:lnTo>
                <a:lnTo>
                  <a:pt x="3015" y="447"/>
                </a:lnTo>
                <a:lnTo>
                  <a:pt x="2874" y="410"/>
                </a:lnTo>
                <a:lnTo>
                  <a:pt x="2726" y="385"/>
                </a:lnTo>
                <a:lnTo>
                  <a:pt x="2577" y="368"/>
                </a:lnTo>
                <a:lnTo>
                  <a:pt x="2423" y="363"/>
                </a:lnTo>
                <a:close/>
                <a:moveTo>
                  <a:pt x="2423" y="0"/>
                </a:moveTo>
                <a:lnTo>
                  <a:pt x="2423" y="0"/>
                </a:lnTo>
                <a:lnTo>
                  <a:pt x="2590" y="6"/>
                </a:lnTo>
                <a:lnTo>
                  <a:pt x="2752" y="20"/>
                </a:lnTo>
                <a:lnTo>
                  <a:pt x="2912" y="48"/>
                </a:lnTo>
                <a:lnTo>
                  <a:pt x="3067" y="84"/>
                </a:lnTo>
                <a:lnTo>
                  <a:pt x="3220" y="130"/>
                </a:lnTo>
                <a:lnTo>
                  <a:pt x="3367" y="184"/>
                </a:lnTo>
                <a:lnTo>
                  <a:pt x="3509" y="250"/>
                </a:lnTo>
                <a:lnTo>
                  <a:pt x="3645" y="321"/>
                </a:lnTo>
                <a:lnTo>
                  <a:pt x="3777" y="403"/>
                </a:lnTo>
                <a:lnTo>
                  <a:pt x="3903" y="491"/>
                </a:lnTo>
                <a:lnTo>
                  <a:pt x="4022" y="587"/>
                </a:lnTo>
                <a:lnTo>
                  <a:pt x="4136" y="691"/>
                </a:lnTo>
                <a:lnTo>
                  <a:pt x="4241" y="800"/>
                </a:lnTo>
                <a:lnTo>
                  <a:pt x="4341" y="917"/>
                </a:lnTo>
                <a:lnTo>
                  <a:pt x="4431" y="1041"/>
                </a:lnTo>
                <a:lnTo>
                  <a:pt x="4515" y="1169"/>
                </a:lnTo>
                <a:lnTo>
                  <a:pt x="4589" y="1302"/>
                </a:lnTo>
                <a:lnTo>
                  <a:pt x="4655" y="1442"/>
                </a:lnTo>
                <a:lnTo>
                  <a:pt x="4712" y="1584"/>
                </a:lnTo>
                <a:lnTo>
                  <a:pt x="4758" y="1732"/>
                </a:lnTo>
                <a:lnTo>
                  <a:pt x="4795" y="1885"/>
                </a:lnTo>
                <a:lnTo>
                  <a:pt x="4823" y="2040"/>
                </a:lnTo>
                <a:lnTo>
                  <a:pt x="4839" y="2199"/>
                </a:lnTo>
                <a:lnTo>
                  <a:pt x="4845" y="2361"/>
                </a:lnTo>
                <a:lnTo>
                  <a:pt x="4839" y="2525"/>
                </a:lnTo>
                <a:lnTo>
                  <a:pt x="4823" y="2687"/>
                </a:lnTo>
                <a:lnTo>
                  <a:pt x="4793" y="2846"/>
                </a:lnTo>
                <a:lnTo>
                  <a:pt x="4755" y="2999"/>
                </a:lnTo>
                <a:lnTo>
                  <a:pt x="4705" y="3150"/>
                </a:lnTo>
                <a:lnTo>
                  <a:pt x="4646" y="3296"/>
                </a:lnTo>
                <a:lnTo>
                  <a:pt x="4578" y="3437"/>
                </a:lnTo>
                <a:lnTo>
                  <a:pt x="4501" y="3571"/>
                </a:lnTo>
                <a:lnTo>
                  <a:pt x="4414" y="3701"/>
                </a:lnTo>
                <a:lnTo>
                  <a:pt x="4319" y="3825"/>
                </a:lnTo>
                <a:lnTo>
                  <a:pt x="4217" y="3943"/>
                </a:lnTo>
                <a:lnTo>
                  <a:pt x="5705" y="5393"/>
                </a:lnTo>
                <a:lnTo>
                  <a:pt x="5730" y="5425"/>
                </a:lnTo>
                <a:lnTo>
                  <a:pt x="5749" y="5462"/>
                </a:lnTo>
                <a:lnTo>
                  <a:pt x="5758" y="5500"/>
                </a:lnTo>
                <a:lnTo>
                  <a:pt x="5758" y="5540"/>
                </a:lnTo>
                <a:lnTo>
                  <a:pt x="5749" y="5579"/>
                </a:lnTo>
                <a:lnTo>
                  <a:pt x="5730" y="5615"/>
                </a:lnTo>
                <a:lnTo>
                  <a:pt x="5705" y="5650"/>
                </a:lnTo>
                <a:lnTo>
                  <a:pt x="5670" y="5675"/>
                </a:lnTo>
                <a:lnTo>
                  <a:pt x="5633" y="5692"/>
                </a:lnTo>
                <a:lnTo>
                  <a:pt x="5592" y="5701"/>
                </a:lnTo>
                <a:lnTo>
                  <a:pt x="5552" y="5701"/>
                </a:lnTo>
                <a:lnTo>
                  <a:pt x="5511" y="5692"/>
                </a:lnTo>
                <a:lnTo>
                  <a:pt x="5474" y="5675"/>
                </a:lnTo>
                <a:lnTo>
                  <a:pt x="5440" y="5650"/>
                </a:lnTo>
                <a:lnTo>
                  <a:pt x="3949" y="4195"/>
                </a:lnTo>
                <a:lnTo>
                  <a:pt x="3833" y="4281"/>
                </a:lnTo>
                <a:lnTo>
                  <a:pt x="3709" y="4361"/>
                </a:lnTo>
                <a:lnTo>
                  <a:pt x="3582" y="4434"/>
                </a:lnTo>
                <a:lnTo>
                  <a:pt x="3452" y="4499"/>
                </a:lnTo>
                <a:lnTo>
                  <a:pt x="3315" y="4556"/>
                </a:lnTo>
                <a:lnTo>
                  <a:pt x="3175" y="4605"/>
                </a:lnTo>
                <a:lnTo>
                  <a:pt x="3032" y="4647"/>
                </a:lnTo>
                <a:lnTo>
                  <a:pt x="2885" y="4680"/>
                </a:lnTo>
                <a:lnTo>
                  <a:pt x="2734" y="4704"/>
                </a:lnTo>
                <a:lnTo>
                  <a:pt x="2579" y="4716"/>
                </a:lnTo>
                <a:lnTo>
                  <a:pt x="2423" y="4722"/>
                </a:lnTo>
                <a:lnTo>
                  <a:pt x="2257" y="4716"/>
                </a:lnTo>
                <a:lnTo>
                  <a:pt x="2095" y="4700"/>
                </a:lnTo>
                <a:lnTo>
                  <a:pt x="1935" y="4674"/>
                </a:lnTo>
                <a:lnTo>
                  <a:pt x="1778" y="4638"/>
                </a:lnTo>
                <a:lnTo>
                  <a:pt x="1627" y="4592"/>
                </a:lnTo>
                <a:lnTo>
                  <a:pt x="1480" y="4536"/>
                </a:lnTo>
                <a:lnTo>
                  <a:pt x="1338" y="4472"/>
                </a:lnTo>
                <a:lnTo>
                  <a:pt x="1200" y="4399"/>
                </a:lnTo>
                <a:lnTo>
                  <a:pt x="1068" y="4319"/>
                </a:lnTo>
                <a:lnTo>
                  <a:pt x="943" y="4230"/>
                </a:lnTo>
                <a:lnTo>
                  <a:pt x="823" y="4133"/>
                </a:lnTo>
                <a:lnTo>
                  <a:pt x="711" y="4031"/>
                </a:lnTo>
                <a:lnTo>
                  <a:pt x="604" y="3920"/>
                </a:lnTo>
                <a:lnTo>
                  <a:pt x="505" y="3803"/>
                </a:lnTo>
                <a:lnTo>
                  <a:pt x="414" y="3681"/>
                </a:lnTo>
                <a:lnTo>
                  <a:pt x="331" y="3553"/>
                </a:lnTo>
                <a:lnTo>
                  <a:pt x="256" y="3418"/>
                </a:lnTo>
                <a:lnTo>
                  <a:pt x="192" y="3280"/>
                </a:lnTo>
                <a:lnTo>
                  <a:pt x="135" y="3136"/>
                </a:lnTo>
                <a:lnTo>
                  <a:pt x="87" y="2988"/>
                </a:lnTo>
                <a:lnTo>
                  <a:pt x="50" y="2837"/>
                </a:lnTo>
                <a:lnTo>
                  <a:pt x="22" y="2682"/>
                </a:lnTo>
                <a:lnTo>
                  <a:pt x="6" y="2523"/>
                </a:lnTo>
                <a:lnTo>
                  <a:pt x="0" y="2361"/>
                </a:lnTo>
                <a:lnTo>
                  <a:pt x="6" y="2199"/>
                </a:lnTo>
                <a:lnTo>
                  <a:pt x="22" y="2040"/>
                </a:lnTo>
                <a:lnTo>
                  <a:pt x="50" y="1885"/>
                </a:lnTo>
                <a:lnTo>
                  <a:pt x="87" y="1732"/>
                </a:lnTo>
                <a:lnTo>
                  <a:pt x="135" y="1584"/>
                </a:lnTo>
                <a:lnTo>
                  <a:pt x="192" y="1442"/>
                </a:lnTo>
                <a:lnTo>
                  <a:pt x="256" y="1302"/>
                </a:lnTo>
                <a:lnTo>
                  <a:pt x="331" y="1169"/>
                </a:lnTo>
                <a:lnTo>
                  <a:pt x="414" y="1041"/>
                </a:lnTo>
                <a:lnTo>
                  <a:pt x="505" y="917"/>
                </a:lnTo>
                <a:lnTo>
                  <a:pt x="604" y="800"/>
                </a:lnTo>
                <a:lnTo>
                  <a:pt x="711" y="691"/>
                </a:lnTo>
                <a:lnTo>
                  <a:pt x="823" y="587"/>
                </a:lnTo>
                <a:lnTo>
                  <a:pt x="943" y="491"/>
                </a:lnTo>
                <a:lnTo>
                  <a:pt x="1068" y="403"/>
                </a:lnTo>
                <a:lnTo>
                  <a:pt x="1200" y="321"/>
                </a:lnTo>
                <a:lnTo>
                  <a:pt x="1338" y="250"/>
                </a:lnTo>
                <a:lnTo>
                  <a:pt x="1480" y="184"/>
                </a:lnTo>
                <a:lnTo>
                  <a:pt x="1627" y="130"/>
                </a:lnTo>
                <a:lnTo>
                  <a:pt x="1778" y="84"/>
                </a:lnTo>
                <a:lnTo>
                  <a:pt x="1935" y="48"/>
                </a:lnTo>
                <a:lnTo>
                  <a:pt x="2095" y="20"/>
                </a:lnTo>
                <a:lnTo>
                  <a:pt x="2257" y="6"/>
                </a:lnTo>
                <a:lnTo>
                  <a:pt x="2423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11430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800" b="1" dirty="0">
                <a:solidFill>
                  <a:schemeClr val="tx1"/>
                </a:solidFill>
              </a:rPr>
              <a:t>Visitar las páginas de internet en las cuales se encuentra la información financiera y presupuestal del Municipio: </a:t>
            </a:r>
          </a:p>
          <a:p>
            <a:pPr algn="just">
              <a:lnSpc>
                <a:spcPct val="150000"/>
              </a:lnSpc>
            </a:pPr>
            <a:r>
              <a:rPr lang="es-MX" sz="1600" dirty="0" smtClean="0">
                <a:hlinkClick r:id="rId2"/>
              </a:rPr>
              <a:t>https</a:t>
            </a:r>
            <a:r>
              <a:rPr lang="es-MX" sz="1600" dirty="0">
                <a:hlinkClick r:id="rId2"/>
              </a:rPr>
              <a:t>://www.nuevarosita.gob.mx/</a:t>
            </a: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dirty="0">
                <a:hlinkClick r:id="rId3"/>
              </a:rPr>
              <a:t>http://www2.icai.org.mx:8282/ipo/dependencia.php?dep=83#pageload</a:t>
            </a: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  <p:grpSp>
        <p:nvGrpSpPr>
          <p:cNvPr id="11" name="Group 9">
            <a:extLst>
              <a:ext uri="{FF2B5EF4-FFF2-40B4-BE49-F238E27FC236}">
                <a16:creationId xmlns="" xmlns:a16="http://schemas.microsoft.com/office/drawing/2014/main" id="{4364A5B6-9CF4-454F-B6ED-6982A3E702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88224" y="3861048"/>
            <a:ext cx="1404680" cy="1360494"/>
            <a:chOff x="4143" y="76"/>
            <a:chExt cx="1367" cy="132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3C0072E4-3C60-4CB4-AF62-9130E4CF4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207EBDFA-6541-4A1E-AB00-4D4BADCA3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="" xmlns:a16="http://schemas.microsoft.com/office/drawing/2014/main" id="{E996E0DF-6A48-4967-A3B5-249463A2F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D42D846F-51A6-4A31-B26A-9DE1366B07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08720"/>
            <a:ext cx="9159389" cy="1728192"/>
          </a:xfrm>
          <a:prstGeom prst="horizontalScroll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7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700" b="1" dirty="0">
                <a:solidFill>
                  <a:schemeClr val="bg1"/>
                </a:solidFill>
                <a:latin typeface="+mj-lt"/>
              </a:rPr>
              <a:t>PRESUPUESTO </a:t>
            </a:r>
            <a:r>
              <a:rPr lang="es-MX" sz="2700" b="1" dirty="0">
                <a:solidFill>
                  <a:schemeClr val="bg1"/>
                </a:solidFill>
              </a:rPr>
              <a:t>CIUDADANO </a:t>
            </a:r>
            <a:r>
              <a:rPr lang="es-MX" sz="2700" b="1" dirty="0">
                <a:solidFill>
                  <a:schemeClr val="bg1"/>
                </a:solidFill>
                <a:latin typeface="+mj-lt"/>
              </a:rPr>
              <a:t>2020</a:t>
            </a:r>
          </a:p>
          <a:p>
            <a:pPr lvl="0" algn="ctr">
              <a:spcBef>
                <a:spcPct val="20000"/>
              </a:spcBef>
            </a:pPr>
            <a:r>
              <a:rPr lang="es-MX" sz="27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700" b="1" dirty="0" smtClean="0">
                <a:solidFill>
                  <a:schemeClr val="bg1"/>
                </a:solidFill>
                <a:latin typeface="+mj-lt"/>
              </a:rPr>
              <a:t>2019-2021 – SAN JUAN DE SABINAS, </a:t>
            </a:r>
            <a:r>
              <a:rPr lang="es-MX" sz="2700" b="1" dirty="0">
                <a:solidFill>
                  <a:schemeClr val="bg1"/>
                </a:solidFill>
                <a:latin typeface="+mj-lt"/>
              </a:rPr>
              <a:t>COAHUILA.</a:t>
            </a:r>
          </a:p>
          <a:p>
            <a:pPr lvl="0" algn="ctr">
              <a:spcBef>
                <a:spcPct val="20000"/>
              </a:spcBef>
            </a:pPr>
            <a:endParaRPr lang="es-MX" sz="2700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532E894-649D-43E1-AEBC-5E8ABABB3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89" y="3284984"/>
            <a:ext cx="7776243" cy="30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públicas.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del presupuesto de ingresos, indicando las contribuciones y el ingreso estimado de cada una de ellas, así como los demás ingresos que espera recibir el municipio e incorporar las partidas que cada municipio estime como fuente de ingresos para cada ejercicio 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/>
              <a:t>Además de ser una importante herramienta </a:t>
            </a:r>
          </a:p>
          <a:p>
            <a:pPr algn="just"/>
            <a:r>
              <a:rPr lang="es-MX" b="1" dirty="0"/>
              <a:t>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cuál es su importancia?</a:t>
            </a:r>
          </a:p>
        </p:txBody>
      </p:sp>
      <p:grpSp>
        <p:nvGrpSpPr>
          <p:cNvPr id="5" name="Group 73">
            <a:extLst>
              <a:ext uri="{FF2B5EF4-FFF2-40B4-BE49-F238E27FC236}">
                <a16:creationId xmlns="" xmlns:a16="http://schemas.microsoft.com/office/drawing/2014/main" id="{33A0A04E-59F1-4D9A-B799-03B2DC684309}"/>
              </a:ext>
            </a:extLst>
          </p:cNvPr>
          <p:cNvGrpSpPr/>
          <p:nvPr/>
        </p:nvGrpSpPr>
        <p:grpSpPr>
          <a:xfrm>
            <a:off x="5436096" y="4077072"/>
            <a:ext cx="2664296" cy="2354817"/>
            <a:chOff x="2941638" y="1590675"/>
            <a:chExt cx="938212" cy="841375"/>
          </a:xfrm>
          <a:solidFill>
            <a:schemeClr val="accent6">
              <a:lumMod val="75000"/>
            </a:schemeClr>
          </a:solidFill>
        </p:grpSpPr>
        <p:sp>
          <p:nvSpPr>
            <p:cNvPr id="7" name="Freeform 8">
              <a:extLst>
                <a:ext uri="{FF2B5EF4-FFF2-40B4-BE49-F238E27FC236}">
                  <a16:creationId xmlns="" xmlns:a16="http://schemas.microsoft.com/office/drawing/2014/main" id="{220E499C-9B8D-4852-9746-3B4C4D4E6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5" y="1908175"/>
              <a:ext cx="239712" cy="320675"/>
            </a:xfrm>
            <a:custGeom>
              <a:avLst/>
              <a:gdLst>
                <a:gd name="T0" fmla="*/ 0 w 151"/>
                <a:gd name="T1" fmla="*/ 0 h 202"/>
                <a:gd name="T2" fmla="*/ 23 w 151"/>
                <a:gd name="T3" fmla="*/ 3 h 202"/>
                <a:gd name="T4" fmla="*/ 46 w 151"/>
                <a:gd name="T5" fmla="*/ 7 h 202"/>
                <a:gd name="T6" fmla="*/ 46 w 151"/>
                <a:gd name="T7" fmla="*/ 14 h 202"/>
                <a:gd name="T8" fmla="*/ 49 w 151"/>
                <a:gd name="T9" fmla="*/ 46 h 202"/>
                <a:gd name="T10" fmla="*/ 59 w 151"/>
                <a:gd name="T11" fmla="*/ 76 h 202"/>
                <a:gd name="T12" fmla="*/ 75 w 151"/>
                <a:gd name="T13" fmla="*/ 103 h 202"/>
                <a:gd name="T14" fmla="*/ 96 w 151"/>
                <a:gd name="T15" fmla="*/ 126 h 202"/>
                <a:gd name="T16" fmla="*/ 121 w 151"/>
                <a:gd name="T17" fmla="*/ 145 h 202"/>
                <a:gd name="T18" fmla="*/ 151 w 151"/>
                <a:gd name="T19" fmla="*/ 156 h 202"/>
                <a:gd name="T20" fmla="*/ 148 w 151"/>
                <a:gd name="T21" fmla="*/ 181 h 202"/>
                <a:gd name="T22" fmla="*/ 141 w 151"/>
                <a:gd name="T23" fmla="*/ 202 h 202"/>
                <a:gd name="T24" fmla="*/ 108 w 151"/>
                <a:gd name="T25" fmla="*/ 189 h 202"/>
                <a:gd name="T26" fmla="*/ 78 w 151"/>
                <a:gd name="T27" fmla="*/ 171 h 202"/>
                <a:gd name="T28" fmla="*/ 52 w 151"/>
                <a:gd name="T29" fmla="*/ 146 h 202"/>
                <a:gd name="T30" fmla="*/ 30 w 151"/>
                <a:gd name="T31" fmla="*/ 118 h 202"/>
                <a:gd name="T32" fmla="*/ 13 w 151"/>
                <a:gd name="T33" fmla="*/ 86 h 202"/>
                <a:gd name="T34" fmla="*/ 3 w 151"/>
                <a:gd name="T35" fmla="*/ 51 h 202"/>
                <a:gd name="T36" fmla="*/ 0 w 151"/>
                <a:gd name="T37" fmla="*/ 14 h 202"/>
                <a:gd name="T38" fmla="*/ 0 w 151"/>
                <a:gd name="T3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1" h="202">
                  <a:moveTo>
                    <a:pt x="0" y="0"/>
                  </a:moveTo>
                  <a:lnTo>
                    <a:pt x="23" y="3"/>
                  </a:lnTo>
                  <a:lnTo>
                    <a:pt x="46" y="7"/>
                  </a:lnTo>
                  <a:lnTo>
                    <a:pt x="46" y="14"/>
                  </a:lnTo>
                  <a:lnTo>
                    <a:pt x="49" y="46"/>
                  </a:lnTo>
                  <a:lnTo>
                    <a:pt x="59" y="76"/>
                  </a:lnTo>
                  <a:lnTo>
                    <a:pt x="75" y="103"/>
                  </a:lnTo>
                  <a:lnTo>
                    <a:pt x="96" y="126"/>
                  </a:lnTo>
                  <a:lnTo>
                    <a:pt x="121" y="145"/>
                  </a:lnTo>
                  <a:lnTo>
                    <a:pt x="151" y="156"/>
                  </a:lnTo>
                  <a:lnTo>
                    <a:pt x="148" y="181"/>
                  </a:lnTo>
                  <a:lnTo>
                    <a:pt x="141" y="202"/>
                  </a:lnTo>
                  <a:lnTo>
                    <a:pt x="108" y="189"/>
                  </a:lnTo>
                  <a:lnTo>
                    <a:pt x="78" y="171"/>
                  </a:lnTo>
                  <a:lnTo>
                    <a:pt x="52" y="146"/>
                  </a:lnTo>
                  <a:lnTo>
                    <a:pt x="30" y="118"/>
                  </a:lnTo>
                  <a:lnTo>
                    <a:pt x="13" y="86"/>
                  </a:lnTo>
                  <a:lnTo>
                    <a:pt x="3" y="51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="" xmlns:a16="http://schemas.microsoft.com/office/drawing/2014/main" id="{65D31632-3654-4CC7-AC50-32B9543B6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1638" y="1590675"/>
              <a:ext cx="938212" cy="841375"/>
            </a:xfrm>
            <a:custGeom>
              <a:avLst/>
              <a:gdLst>
                <a:gd name="T0" fmla="*/ 213 w 591"/>
                <a:gd name="T1" fmla="*/ 404 h 530"/>
                <a:gd name="T2" fmla="*/ 229 w 591"/>
                <a:gd name="T3" fmla="*/ 391 h 530"/>
                <a:gd name="T4" fmla="*/ 232 w 591"/>
                <a:gd name="T5" fmla="*/ 374 h 530"/>
                <a:gd name="T6" fmla="*/ 222 w 591"/>
                <a:gd name="T7" fmla="*/ 361 h 530"/>
                <a:gd name="T8" fmla="*/ 184 w 591"/>
                <a:gd name="T9" fmla="*/ 269 h 530"/>
                <a:gd name="T10" fmla="*/ 171 w 591"/>
                <a:gd name="T11" fmla="*/ 277 h 530"/>
                <a:gd name="T12" fmla="*/ 165 w 591"/>
                <a:gd name="T13" fmla="*/ 290 h 530"/>
                <a:gd name="T14" fmla="*/ 170 w 591"/>
                <a:gd name="T15" fmla="*/ 303 h 530"/>
                <a:gd name="T16" fmla="*/ 184 w 591"/>
                <a:gd name="T17" fmla="*/ 313 h 530"/>
                <a:gd name="T18" fmla="*/ 163 w 591"/>
                <a:gd name="T19" fmla="*/ 187 h 530"/>
                <a:gd name="T20" fmla="*/ 79 w 591"/>
                <a:gd name="T21" fmla="*/ 240 h 530"/>
                <a:gd name="T22" fmla="*/ 46 w 591"/>
                <a:gd name="T23" fmla="*/ 335 h 530"/>
                <a:gd name="T24" fmla="*/ 79 w 591"/>
                <a:gd name="T25" fmla="*/ 428 h 530"/>
                <a:gd name="T26" fmla="*/ 163 w 591"/>
                <a:gd name="T27" fmla="*/ 481 h 530"/>
                <a:gd name="T28" fmla="*/ 259 w 591"/>
                <a:gd name="T29" fmla="*/ 473 h 530"/>
                <a:gd name="T30" fmla="*/ 325 w 591"/>
                <a:gd name="T31" fmla="*/ 412 h 530"/>
                <a:gd name="T32" fmla="*/ 306 w 591"/>
                <a:gd name="T33" fmla="*/ 372 h 530"/>
                <a:gd name="T34" fmla="*/ 229 w 591"/>
                <a:gd name="T35" fmla="*/ 303 h 530"/>
                <a:gd name="T36" fmla="*/ 207 w 591"/>
                <a:gd name="T37" fmla="*/ 269 h 530"/>
                <a:gd name="T38" fmla="*/ 245 w 591"/>
                <a:gd name="T39" fmla="*/ 332 h 530"/>
                <a:gd name="T40" fmla="*/ 268 w 591"/>
                <a:gd name="T41" fmla="*/ 375 h 530"/>
                <a:gd name="T42" fmla="*/ 252 w 591"/>
                <a:gd name="T43" fmla="*/ 414 h 530"/>
                <a:gd name="T44" fmla="*/ 207 w 591"/>
                <a:gd name="T45" fmla="*/ 434 h 530"/>
                <a:gd name="T46" fmla="*/ 184 w 591"/>
                <a:gd name="T47" fmla="*/ 434 h 530"/>
                <a:gd name="T48" fmla="*/ 134 w 591"/>
                <a:gd name="T49" fmla="*/ 407 h 530"/>
                <a:gd name="T50" fmla="*/ 161 w 591"/>
                <a:gd name="T51" fmla="*/ 375 h 530"/>
                <a:gd name="T52" fmla="*/ 170 w 591"/>
                <a:gd name="T53" fmla="*/ 392 h 530"/>
                <a:gd name="T54" fmla="*/ 184 w 591"/>
                <a:gd name="T55" fmla="*/ 349 h 530"/>
                <a:gd name="T56" fmla="*/ 143 w 591"/>
                <a:gd name="T57" fmla="*/ 328 h 530"/>
                <a:gd name="T58" fmla="*/ 132 w 591"/>
                <a:gd name="T59" fmla="*/ 273 h 530"/>
                <a:gd name="T60" fmla="*/ 184 w 591"/>
                <a:gd name="T61" fmla="*/ 240 h 530"/>
                <a:gd name="T62" fmla="*/ 197 w 591"/>
                <a:gd name="T63" fmla="*/ 197 h 530"/>
                <a:gd name="T64" fmla="*/ 394 w 591"/>
                <a:gd name="T65" fmla="*/ 46 h 530"/>
                <a:gd name="T66" fmla="*/ 306 w 591"/>
                <a:gd name="T67" fmla="*/ 75 h 530"/>
                <a:gd name="T68" fmla="*/ 252 w 591"/>
                <a:gd name="T69" fmla="*/ 145 h 530"/>
                <a:gd name="T70" fmla="*/ 243 w 591"/>
                <a:gd name="T71" fmla="*/ 191 h 530"/>
                <a:gd name="T72" fmla="*/ 256 w 591"/>
                <a:gd name="T73" fmla="*/ 260 h 530"/>
                <a:gd name="T74" fmla="*/ 319 w 591"/>
                <a:gd name="T75" fmla="*/ 328 h 530"/>
                <a:gd name="T76" fmla="*/ 361 w 591"/>
                <a:gd name="T77" fmla="*/ 343 h 530"/>
                <a:gd name="T78" fmla="*/ 380 w 591"/>
                <a:gd name="T79" fmla="*/ 346 h 530"/>
                <a:gd name="T80" fmla="*/ 394 w 591"/>
                <a:gd name="T81" fmla="*/ 348 h 530"/>
                <a:gd name="T82" fmla="*/ 460 w 591"/>
                <a:gd name="T83" fmla="*/ 332 h 530"/>
                <a:gd name="T84" fmla="*/ 529 w 591"/>
                <a:gd name="T85" fmla="*/ 263 h 530"/>
                <a:gd name="T86" fmla="*/ 541 w 591"/>
                <a:gd name="T87" fmla="*/ 162 h 530"/>
                <a:gd name="T88" fmla="*/ 489 w 591"/>
                <a:gd name="T89" fmla="*/ 79 h 530"/>
                <a:gd name="T90" fmla="*/ 394 w 591"/>
                <a:gd name="T91" fmla="*/ 46 h 530"/>
                <a:gd name="T92" fmla="*/ 470 w 591"/>
                <a:gd name="T93" fmla="*/ 16 h 530"/>
                <a:gd name="T94" fmla="*/ 556 w 591"/>
                <a:gd name="T95" fmla="*/ 86 h 530"/>
                <a:gd name="T96" fmla="*/ 591 w 591"/>
                <a:gd name="T97" fmla="*/ 197 h 530"/>
                <a:gd name="T98" fmla="*/ 556 w 591"/>
                <a:gd name="T99" fmla="*/ 306 h 530"/>
                <a:gd name="T100" fmla="*/ 470 w 591"/>
                <a:gd name="T101" fmla="*/ 378 h 530"/>
                <a:gd name="T102" fmla="*/ 385 w 591"/>
                <a:gd name="T103" fmla="*/ 394 h 530"/>
                <a:gd name="T104" fmla="*/ 328 w 591"/>
                <a:gd name="T105" fmla="*/ 481 h 530"/>
                <a:gd name="T106" fmla="*/ 234 w 591"/>
                <a:gd name="T107" fmla="*/ 527 h 530"/>
                <a:gd name="T108" fmla="*/ 121 w 591"/>
                <a:gd name="T109" fmla="*/ 516 h 530"/>
                <a:gd name="T110" fmla="*/ 35 w 591"/>
                <a:gd name="T111" fmla="*/ 444 h 530"/>
                <a:gd name="T112" fmla="*/ 0 w 591"/>
                <a:gd name="T113" fmla="*/ 335 h 530"/>
                <a:gd name="T114" fmla="*/ 35 w 591"/>
                <a:gd name="T115" fmla="*/ 224 h 530"/>
                <a:gd name="T116" fmla="*/ 121 w 591"/>
                <a:gd name="T117" fmla="*/ 154 h 530"/>
                <a:gd name="T118" fmla="*/ 206 w 591"/>
                <a:gd name="T119" fmla="*/ 138 h 530"/>
                <a:gd name="T120" fmla="*/ 263 w 591"/>
                <a:gd name="T121" fmla="*/ 50 h 530"/>
                <a:gd name="T122" fmla="*/ 357 w 591"/>
                <a:gd name="T123" fmla="*/ 4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1" h="530">
                  <a:moveTo>
                    <a:pt x="207" y="355"/>
                  </a:moveTo>
                  <a:lnTo>
                    <a:pt x="207" y="405"/>
                  </a:lnTo>
                  <a:lnTo>
                    <a:pt x="213" y="404"/>
                  </a:lnTo>
                  <a:lnTo>
                    <a:pt x="220" y="401"/>
                  </a:lnTo>
                  <a:lnTo>
                    <a:pt x="224" y="397"/>
                  </a:lnTo>
                  <a:lnTo>
                    <a:pt x="229" y="391"/>
                  </a:lnTo>
                  <a:lnTo>
                    <a:pt x="230" y="385"/>
                  </a:lnTo>
                  <a:lnTo>
                    <a:pt x="232" y="379"/>
                  </a:lnTo>
                  <a:lnTo>
                    <a:pt x="232" y="374"/>
                  </a:lnTo>
                  <a:lnTo>
                    <a:pt x="229" y="369"/>
                  </a:lnTo>
                  <a:lnTo>
                    <a:pt x="226" y="365"/>
                  </a:lnTo>
                  <a:lnTo>
                    <a:pt x="222" y="361"/>
                  </a:lnTo>
                  <a:lnTo>
                    <a:pt x="214" y="358"/>
                  </a:lnTo>
                  <a:lnTo>
                    <a:pt x="207" y="355"/>
                  </a:lnTo>
                  <a:close/>
                  <a:moveTo>
                    <a:pt x="184" y="269"/>
                  </a:moveTo>
                  <a:lnTo>
                    <a:pt x="180" y="270"/>
                  </a:lnTo>
                  <a:lnTo>
                    <a:pt x="174" y="273"/>
                  </a:lnTo>
                  <a:lnTo>
                    <a:pt x="171" y="277"/>
                  </a:lnTo>
                  <a:lnTo>
                    <a:pt x="168" y="282"/>
                  </a:lnTo>
                  <a:lnTo>
                    <a:pt x="167" y="286"/>
                  </a:lnTo>
                  <a:lnTo>
                    <a:pt x="165" y="290"/>
                  </a:lnTo>
                  <a:lnTo>
                    <a:pt x="165" y="295"/>
                  </a:lnTo>
                  <a:lnTo>
                    <a:pt x="168" y="299"/>
                  </a:lnTo>
                  <a:lnTo>
                    <a:pt x="170" y="303"/>
                  </a:lnTo>
                  <a:lnTo>
                    <a:pt x="174" y="307"/>
                  </a:lnTo>
                  <a:lnTo>
                    <a:pt x="178" y="310"/>
                  </a:lnTo>
                  <a:lnTo>
                    <a:pt x="184" y="313"/>
                  </a:lnTo>
                  <a:lnTo>
                    <a:pt x="184" y="269"/>
                  </a:lnTo>
                  <a:close/>
                  <a:moveTo>
                    <a:pt x="197" y="184"/>
                  </a:moveTo>
                  <a:lnTo>
                    <a:pt x="163" y="187"/>
                  </a:lnTo>
                  <a:lnTo>
                    <a:pt x="131" y="198"/>
                  </a:lnTo>
                  <a:lnTo>
                    <a:pt x="102" y="217"/>
                  </a:lnTo>
                  <a:lnTo>
                    <a:pt x="79" y="240"/>
                  </a:lnTo>
                  <a:lnTo>
                    <a:pt x="62" y="267"/>
                  </a:lnTo>
                  <a:lnTo>
                    <a:pt x="51" y="299"/>
                  </a:lnTo>
                  <a:lnTo>
                    <a:pt x="46" y="335"/>
                  </a:lnTo>
                  <a:lnTo>
                    <a:pt x="51" y="369"/>
                  </a:lnTo>
                  <a:lnTo>
                    <a:pt x="62" y="401"/>
                  </a:lnTo>
                  <a:lnTo>
                    <a:pt x="79" y="428"/>
                  </a:lnTo>
                  <a:lnTo>
                    <a:pt x="102" y="451"/>
                  </a:lnTo>
                  <a:lnTo>
                    <a:pt x="131" y="470"/>
                  </a:lnTo>
                  <a:lnTo>
                    <a:pt x="163" y="481"/>
                  </a:lnTo>
                  <a:lnTo>
                    <a:pt x="197" y="486"/>
                  </a:lnTo>
                  <a:lnTo>
                    <a:pt x="229" y="481"/>
                  </a:lnTo>
                  <a:lnTo>
                    <a:pt x="259" y="473"/>
                  </a:lnTo>
                  <a:lnTo>
                    <a:pt x="285" y="457"/>
                  </a:lnTo>
                  <a:lnTo>
                    <a:pt x="308" y="437"/>
                  </a:lnTo>
                  <a:lnTo>
                    <a:pt x="325" y="412"/>
                  </a:lnTo>
                  <a:lnTo>
                    <a:pt x="339" y="385"/>
                  </a:lnTo>
                  <a:lnTo>
                    <a:pt x="339" y="385"/>
                  </a:lnTo>
                  <a:lnTo>
                    <a:pt x="306" y="372"/>
                  </a:lnTo>
                  <a:lnTo>
                    <a:pt x="276" y="353"/>
                  </a:lnTo>
                  <a:lnTo>
                    <a:pt x="250" y="330"/>
                  </a:lnTo>
                  <a:lnTo>
                    <a:pt x="229" y="303"/>
                  </a:lnTo>
                  <a:lnTo>
                    <a:pt x="211" y="272"/>
                  </a:lnTo>
                  <a:lnTo>
                    <a:pt x="210" y="270"/>
                  </a:lnTo>
                  <a:lnTo>
                    <a:pt x="207" y="269"/>
                  </a:lnTo>
                  <a:lnTo>
                    <a:pt x="207" y="319"/>
                  </a:lnTo>
                  <a:lnTo>
                    <a:pt x="227" y="325"/>
                  </a:lnTo>
                  <a:lnTo>
                    <a:pt x="245" y="332"/>
                  </a:lnTo>
                  <a:lnTo>
                    <a:pt x="255" y="341"/>
                  </a:lnTo>
                  <a:lnTo>
                    <a:pt x="265" y="356"/>
                  </a:lnTo>
                  <a:lnTo>
                    <a:pt x="268" y="375"/>
                  </a:lnTo>
                  <a:lnTo>
                    <a:pt x="266" y="389"/>
                  </a:lnTo>
                  <a:lnTo>
                    <a:pt x="260" y="402"/>
                  </a:lnTo>
                  <a:lnTo>
                    <a:pt x="252" y="414"/>
                  </a:lnTo>
                  <a:lnTo>
                    <a:pt x="240" y="424"/>
                  </a:lnTo>
                  <a:lnTo>
                    <a:pt x="224" y="430"/>
                  </a:lnTo>
                  <a:lnTo>
                    <a:pt x="207" y="434"/>
                  </a:lnTo>
                  <a:lnTo>
                    <a:pt x="207" y="458"/>
                  </a:lnTo>
                  <a:lnTo>
                    <a:pt x="184" y="458"/>
                  </a:lnTo>
                  <a:lnTo>
                    <a:pt x="184" y="434"/>
                  </a:lnTo>
                  <a:lnTo>
                    <a:pt x="161" y="430"/>
                  </a:lnTo>
                  <a:lnTo>
                    <a:pt x="143" y="418"/>
                  </a:lnTo>
                  <a:lnTo>
                    <a:pt x="134" y="407"/>
                  </a:lnTo>
                  <a:lnTo>
                    <a:pt x="127" y="394"/>
                  </a:lnTo>
                  <a:lnTo>
                    <a:pt x="122" y="378"/>
                  </a:lnTo>
                  <a:lnTo>
                    <a:pt x="161" y="375"/>
                  </a:lnTo>
                  <a:lnTo>
                    <a:pt x="164" y="382"/>
                  </a:lnTo>
                  <a:lnTo>
                    <a:pt x="167" y="388"/>
                  </a:lnTo>
                  <a:lnTo>
                    <a:pt x="170" y="392"/>
                  </a:lnTo>
                  <a:lnTo>
                    <a:pt x="177" y="399"/>
                  </a:lnTo>
                  <a:lnTo>
                    <a:pt x="184" y="404"/>
                  </a:lnTo>
                  <a:lnTo>
                    <a:pt x="184" y="349"/>
                  </a:lnTo>
                  <a:lnTo>
                    <a:pt x="167" y="343"/>
                  </a:lnTo>
                  <a:lnTo>
                    <a:pt x="153" y="336"/>
                  </a:lnTo>
                  <a:lnTo>
                    <a:pt x="143" y="328"/>
                  </a:lnTo>
                  <a:lnTo>
                    <a:pt x="132" y="312"/>
                  </a:lnTo>
                  <a:lnTo>
                    <a:pt x="128" y="292"/>
                  </a:lnTo>
                  <a:lnTo>
                    <a:pt x="132" y="273"/>
                  </a:lnTo>
                  <a:lnTo>
                    <a:pt x="144" y="257"/>
                  </a:lnTo>
                  <a:lnTo>
                    <a:pt x="161" y="246"/>
                  </a:lnTo>
                  <a:lnTo>
                    <a:pt x="184" y="240"/>
                  </a:lnTo>
                  <a:lnTo>
                    <a:pt x="184" y="227"/>
                  </a:lnTo>
                  <a:lnTo>
                    <a:pt x="200" y="227"/>
                  </a:lnTo>
                  <a:lnTo>
                    <a:pt x="197" y="197"/>
                  </a:lnTo>
                  <a:lnTo>
                    <a:pt x="197" y="184"/>
                  </a:lnTo>
                  <a:lnTo>
                    <a:pt x="197" y="184"/>
                  </a:lnTo>
                  <a:close/>
                  <a:moveTo>
                    <a:pt x="394" y="46"/>
                  </a:moveTo>
                  <a:lnTo>
                    <a:pt x="362" y="49"/>
                  </a:lnTo>
                  <a:lnTo>
                    <a:pt x="332" y="59"/>
                  </a:lnTo>
                  <a:lnTo>
                    <a:pt x="306" y="75"/>
                  </a:lnTo>
                  <a:lnTo>
                    <a:pt x="283" y="93"/>
                  </a:lnTo>
                  <a:lnTo>
                    <a:pt x="266" y="118"/>
                  </a:lnTo>
                  <a:lnTo>
                    <a:pt x="252" y="145"/>
                  </a:lnTo>
                  <a:lnTo>
                    <a:pt x="252" y="145"/>
                  </a:lnTo>
                  <a:lnTo>
                    <a:pt x="246" y="168"/>
                  </a:lnTo>
                  <a:lnTo>
                    <a:pt x="243" y="191"/>
                  </a:lnTo>
                  <a:lnTo>
                    <a:pt x="243" y="197"/>
                  </a:lnTo>
                  <a:lnTo>
                    <a:pt x="246" y="230"/>
                  </a:lnTo>
                  <a:lnTo>
                    <a:pt x="256" y="260"/>
                  </a:lnTo>
                  <a:lnTo>
                    <a:pt x="273" y="286"/>
                  </a:lnTo>
                  <a:lnTo>
                    <a:pt x="293" y="309"/>
                  </a:lnTo>
                  <a:lnTo>
                    <a:pt x="319" y="328"/>
                  </a:lnTo>
                  <a:lnTo>
                    <a:pt x="348" y="341"/>
                  </a:lnTo>
                  <a:lnTo>
                    <a:pt x="354" y="342"/>
                  </a:lnTo>
                  <a:lnTo>
                    <a:pt x="361" y="343"/>
                  </a:lnTo>
                  <a:lnTo>
                    <a:pt x="367" y="345"/>
                  </a:lnTo>
                  <a:lnTo>
                    <a:pt x="374" y="346"/>
                  </a:lnTo>
                  <a:lnTo>
                    <a:pt x="380" y="346"/>
                  </a:lnTo>
                  <a:lnTo>
                    <a:pt x="393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429" y="343"/>
                  </a:lnTo>
                  <a:lnTo>
                    <a:pt x="460" y="332"/>
                  </a:lnTo>
                  <a:lnTo>
                    <a:pt x="489" y="315"/>
                  </a:lnTo>
                  <a:lnTo>
                    <a:pt x="512" y="292"/>
                  </a:lnTo>
                  <a:lnTo>
                    <a:pt x="529" y="263"/>
                  </a:lnTo>
                  <a:lnTo>
                    <a:pt x="541" y="231"/>
                  </a:lnTo>
                  <a:lnTo>
                    <a:pt x="545" y="197"/>
                  </a:lnTo>
                  <a:lnTo>
                    <a:pt x="541" y="162"/>
                  </a:lnTo>
                  <a:lnTo>
                    <a:pt x="529" y="131"/>
                  </a:lnTo>
                  <a:lnTo>
                    <a:pt x="512" y="102"/>
                  </a:lnTo>
                  <a:lnTo>
                    <a:pt x="489" y="79"/>
                  </a:lnTo>
                  <a:lnTo>
                    <a:pt x="460" y="62"/>
                  </a:lnTo>
                  <a:lnTo>
                    <a:pt x="429" y="50"/>
                  </a:lnTo>
                  <a:lnTo>
                    <a:pt x="394" y="46"/>
                  </a:lnTo>
                  <a:close/>
                  <a:moveTo>
                    <a:pt x="394" y="0"/>
                  </a:moveTo>
                  <a:lnTo>
                    <a:pt x="433" y="4"/>
                  </a:lnTo>
                  <a:lnTo>
                    <a:pt x="470" y="16"/>
                  </a:lnTo>
                  <a:lnTo>
                    <a:pt x="503" y="34"/>
                  </a:lnTo>
                  <a:lnTo>
                    <a:pt x="533" y="57"/>
                  </a:lnTo>
                  <a:lnTo>
                    <a:pt x="556" y="86"/>
                  </a:lnTo>
                  <a:lnTo>
                    <a:pt x="575" y="121"/>
                  </a:lnTo>
                  <a:lnTo>
                    <a:pt x="587" y="157"/>
                  </a:lnTo>
                  <a:lnTo>
                    <a:pt x="591" y="197"/>
                  </a:lnTo>
                  <a:lnTo>
                    <a:pt x="587" y="237"/>
                  </a:lnTo>
                  <a:lnTo>
                    <a:pt x="575" y="273"/>
                  </a:lnTo>
                  <a:lnTo>
                    <a:pt x="556" y="306"/>
                  </a:lnTo>
                  <a:lnTo>
                    <a:pt x="533" y="336"/>
                  </a:lnTo>
                  <a:lnTo>
                    <a:pt x="503" y="359"/>
                  </a:lnTo>
                  <a:lnTo>
                    <a:pt x="470" y="378"/>
                  </a:lnTo>
                  <a:lnTo>
                    <a:pt x="433" y="389"/>
                  </a:lnTo>
                  <a:lnTo>
                    <a:pt x="394" y="394"/>
                  </a:lnTo>
                  <a:lnTo>
                    <a:pt x="385" y="394"/>
                  </a:lnTo>
                  <a:lnTo>
                    <a:pt x="371" y="425"/>
                  </a:lnTo>
                  <a:lnTo>
                    <a:pt x="352" y="455"/>
                  </a:lnTo>
                  <a:lnTo>
                    <a:pt x="328" y="481"/>
                  </a:lnTo>
                  <a:lnTo>
                    <a:pt x="301" y="501"/>
                  </a:lnTo>
                  <a:lnTo>
                    <a:pt x="269" y="517"/>
                  </a:lnTo>
                  <a:lnTo>
                    <a:pt x="234" y="527"/>
                  </a:lnTo>
                  <a:lnTo>
                    <a:pt x="197" y="530"/>
                  </a:lnTo>
                  <a:lnTo>
                    <a:pt x="158" y="527"/>
                  </a:lnTo>
                  <a:lnTo>
                    <a:pt x="121" y="516"/>
                  </a:lnTo>
                  <a:lnTo>
                    <a:pt x="88" y="497"/>
                  </a:lnTo>
                  <a:lnTo>
                    <a:pt x="58" y="473"/>
                  </a:lnTo>
                  <a:lnTo>
                    <a:pt x="35" y="444"/>
                  </a:lnTo>
                  <a:lnTo>
                    <a:pt x="16" y="411"/>
                  </a:lnTo>
                  <a:lnTo>
                    <a:pt x="5" y="374"/>
                  </a:lnTo>
                  <a:lnTo>
                    <a:pt x="0" y="335"/>
                  </a:lnTo>
                  <a:lnTo>
                    <a:pt x="5" y="295"/>
                  </a:lnTo>
                  <a:lnTo>
                    <a:pt x="16" y="257"/>
                  </a:lnTo>
                  <a:lnTo>
                    <a:pt x="35" y="224"/>
                  </a:lnTo>
                  <a:lnTo>
                    <a:pt x="58" y="195"/>
                  </a:lnTo>
                  <a:lnTo>
                    <a:pt x="88" y="171"/>
                  </a:lnTo>
                  <a:lnTo>
                    <a:pt x="121" y="154"/>
                  </a:lnTo>
                  <a:lnTo>
                    <a:pt x="158" y="142"/>
                  </a:lnTo>
                  <a:lnTo>
                    <a:pt x="197" y="138"/>
                  </a:lnTo>
                  <a:lnTo>
                    <a:pt x="206" y="138"/>
                  </a:lnTo>
                  <a:lnTo>
                    <a:pt x="220" y="105"/>
                  </a:lnTo>
                  <a:lnTo>
                    <a:pt x="239" y="76"/>
                  </a:lnTo>
                  <a:lnTo>
                    <a:pt x="263" y="50"/>
                  </a:lnTo>
                  <a:lnTo>
                    <a:pt x="291" y="29"/>
                  </a:lnTo>
                  <a:lnTo>
                    <a:pt x="322" y="13"/>
                  </a:lnTo>
                  <a:lnTo>
                    <a:pt x="357" y="4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="" xmlns:a16="http://schemas.microsoft.com/office/drawing/2014/main" id="{36B7DE06-139F-4CDC-AA7A-008C6DB79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8050" y="1733550"/>
              <a:ext cx="230187" cy="365125"/>
            </a:xfrm>
            <a:custGeom>
              <a:avLst/>
              <a:gdLst>
                <a:gd name="T0" fmla="*/ 84 w 145"/>
                <a:gd name="T1" fmla="*/ 179 h 230"/>
                <a:gd name="T2" fmla="*/ 97 w 145"/>
                <a:gd name="T3" fmla="*/ 173 h 230"/>
                <a:gd name="T4" fmla="*/ 107 w 145"/>
                <a:gd name="T5" fmla="*/ 164 h 230"/>
                <a:gd name="T6" fmla="*/ 110 w 145"/>
                <a:gd name="T7" fmla="*/ 153 h 230"/>
                <a:gd name="T8" fmla="*/ 107 w 145"/>
                <a:gd name="T9" fmla="*/ 141 h 230"/>
                <a:gd name="T10" fmla="*/ 98 w 145"/>
                <a:gd name="T11" fmla="*/ 134 h 230"/>
                <a:gd name="T12" fmla="*/ 84 w 145"/>
                <a:gd name="T13" fmla="*/ 128 h 230"/>
                <a:gd name="T14" fmla="*/ 56 w 145"/>
                <a:gd name="T15" fmla="*/ 44 h 230"/>
                <a:gd name="T16" fmla="*/ 49 w 145"/>
                <a:gd name="T17" fmla="*/ 49 h 230"/>
                <a:gd name="T18" fmla="*/ 43 w 145"/>
                <a:gd name="T19" fmla="*/ 58 h 230"/>
                <a:gd name="T20" fmla="*/ 45 w 145"/>
                <a:gd name="T21" fmla="*/ 69 h 230"/>
                <a:gd name="T22" fmla="*/ 52 w 145"/>
                <a:gd name="T23" fmla="*/ 79 h 230"/>
                <a:gd name="T24" fmla="*/ 62 w 145"/>
                <a:gd name="T25" fmla="*/ 85 h 230"/>
                <a:gd name="T26" fmla="*/ 62 w 145"/>
                <a:gd name="T27" fmla="*/ 0 h 230"/>
                <a:gd name="T28" fmla="*/ 84 w 145"/>
                <a:gd name="T29" fmla="*/ 13 h 230"/>
                <a:gd name="T30" fmla="*/ 122 w 145"/>
                <a:gd name="T31" fmla="*/ 26 h 230"/>
                <a:gd name="T32" fmla="*/ 140 w 145"/>
                <a:gd name="T33" fmla="*/ 58 h 230"/>
                <a:gd name="T34" fmla="*/ 99 w 145"/>
                <a:gd name="T35" fmla="*/ 55 h 230"/>
                <a:gd name="T36" fmla="*/ 91 w 145"/>
                <a:gd name="T37" fmla="*/ 45 h 230"/>
                <a:gd name="T38" fmla="*/ 84 w 145"/>
                <a:gd name="T39" fmla="*/ 91 h 230"/>
                <a:gd name="T40" fmla="*/ 121 w 145"/>
                <a:gd name="T41" fmla="*/ 105 h 230"/>
                <a:gd name="T42" fmla="*/ 143 w 145"/>
                <a:gd name="T43" fmla="*/ 128 h 230"/>
                <a:gd name="T44" fmla="*/ 144 w 145"/>
                <a:gd name="T45" fmla="*/ 163 h 230"/>
                <a:gd name="T46" fmla="*/ 130 w 145"/>
                <a:gd name="T47" fmla="*/ 187 h 230"/>
                <a:gd name="T48" fmla="*/ 102 w 145"/>
                <a:gd name="T49" fmla="*/ 203 h 230"/>
                <a:gd name="T50" fmla="*/ 84 w 145"/>
                <a:gd name="T51" fmla="*/ 230 h 230"/>
                <a:gd name="T52" fmla="*/ 62 w 145"/>
                <a:gd name="T53" fmla="*/ 207 h 230"/>
                <a:gd name="T54" fmla="*/ 20 w 145"/>
                <a:gd name="T55" fmla="*/ 190 h 230"/>
                <a:gd name="T56" fmla="*/ 5 w 145"/>
                <a:gd name="T57" fmla="*/ 167 h 230"/>
                <a:gd name="T58" fmla="*/ 39 w 145"/>
                <a:gd name="T59" fmla="*/ 147 h 230"/>
                <a:gd name="T60" fmla="*/ 43 w 145"/>
                <a:gd name="T61" fmla="*/ 160 h 230"/>
                <a:gd name="T62" fmla="*/ 55 w 145"/>
                <a:gd name="T63" fmla="*/ 171 h 230"/>
                <a:gd name="T64" fmla="*/ 62 w 145"/>
                <a:gd name="T65" fmla="*/ 123 h 230"/>
                <a:gd name="T66" fmla="*/ 19 w 145"/>
                <a:gd name="T67" fmla="*/ 101 h 230"/>
                <a:gd name="T68" fmla="*/ 6 w 145"/>
                <a:gd name="T69" fmla="*/ 65 h 230"/>
                <a:gd name="T70" fmla="*/ 22 w 145"/>
                <a:gd name="T71" fmla="*/ 29 h 230"/>
                <a:gd name="T72" fmla="*/ 62 w 145"/>
                <a:gd name="T73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230">
                  <a:moveTo>
                    <a:pt x="84" y="128"/>
                  </a:moveTo>
                  <a:lnTo>
                    <a:pt x="84" y="179"/>
                  </a:lnTo>
                  <a:lnTo>
                    <a:pt x="91" y="176"/>
                  </a:lnTo>
                  <a:lnTo>
                    <a:pt x="97" y="173"/>
                  </a:lnTo>
                  <a:lnTo>
                    <a:pt x="102" y="169"/>
                  </a:lnTo>
                  <a:lnTo>
                    <a:pt x="107" y="164"/>
                  </a:lnTo>
                  <a:lnTo>
                    <a:pt x="108" y="159"/>
                  </a:lnTo>
                  <a:lnTo>
                    <a:pt x="110" y="153"/>
                  </a:lnTo>
                  <a:lnTo>
                    <a:pt x="108" y="147"/>
                  </a:lnTo>
                  <a:lnTo>
                    <a:pt x="107" y="141"/>
                  </a:lnTo>
                  <a:lnTo>
                    <a:pt x="104" y="137"/>
                  </a:lnTo>
                  <a:lnTo>
                    <a:pt x="98" y="134"/>
                  </a:lnTo>
                  <a:lnTo>
                    <a:pt x="92" y="130"/>
                  </a:lnTo>
                  <a:lnTo>
                    <a:pt x="84" y="128"/>
                  </a:lnTo>
                  <a:close/>
                  <a:moveTo>
                    <a:pt x="62" y="41"/>
                  </a:moveTo>
                  <a:lnTo>
                    <a:pt x="56" y="44"/>
                  </a:lnTo>
                  <a:lnTo>
                    <a:pt x="52" y="46"/>
                  </a:lnTo>
                  <a:lnTo>
                    <a:pt x="49" y="49"/>
                  </a:lnTo>
                  <a:lnTo>
                    <a:pt x="46" y="54"/>
                  </a:lnTo>
                  <a:lnTo>
                    <a:pt x="43" y="58"/>
                  </a:lnTo>
                  <a:lnTo>
                    <a:pt x="43" y="64"/>
                  </a:lnTo>
                  <a:lnTo>
                    <a:pt x="45" y="69"/>
                  </a:lnTo>
                  <a:lnTo>
                    <a:pt x="48" y="77"/>
                  </a:lnTo>
                  <a:lnTo>
                    <a:pt x="52" y="79"/>
                  </a:lnTo>
                  <a:lnTo>
                    <a:pt x="56" y="82"/>
                  </a:lnTo>
                  <a:lnTo>
                    <a:pt x="62" y="85"/>
                  </a:lnTo>
                  <a:lnTo>
                    <a:pt x="62" y="41"/>
                  </a:lnTo>
                  <a:close/>
                  <a:moveTo>
                    <a:pt x="62" y="0"/>
                  </a:moveTo>
                  <a:lnTo>
                    <a:pt x="84" y="0"/>
                  </a:lnTo>
                  <a:lnTo>
                    <a:pt x="84" y="13"/>
                  </a:lnTo>
                  <a:lnTo>
                    <a:pt x="105" y="18"/>
                  </a:lnTo>
                  <a:lnTo>
                    <a:pt x="122" y="26"/>
                  </a:lnTo>
                  <a:lnTo>
                    <a:pt x="134" y="41"/>
                  </a:lnTo>
                  <a:lnTo>
                    <a:pt x="140" y="58"/>
                  </a:lnTo>
                  <a:lnTo>
                    <a:pt x="102" y="62"/>
                  </a:lnTo>
                  <a:lnTo>
                    <a:pt x="99" y="55"/>
                  </a:lnTo>
                  <a:lnTo>
                    <a:pt x="95" y="49"/>
                  </a:lnTo>
                  <a:lnTo>
                    <a:pt x="91" y="45"/>
                  </a:lnTo>
                  <a:lnTo>
                    <a:pt x="84" y="41"/>
                  </a:lnTo>
                  <a:lnTo>
                    <a:pt x="84" y="91"/>
                  </a:lnTo>
                  <a:lnTo>
                    <a:pt x="105" y="98"/>
                  </a:lnTo>
                  <a:lnTo>
                    <a:pt x="121" y="105"/>
                  </a:lnTo>
                  <a:lnTo>
                    <a:pt x="133" y="114"/>
                  </a:lnTo>
                  <a:lnTo>
                    <a:pt x="143" y="128"/>
                  </a:lnTo>
                  <a:lnTo>
                    <a:pt x="145" y="147"/>
                  </a:lnTo>
                  <a:lnTo>
                    <a:pt x="144" y="163"/>
                  </a:lnTo>
                  <a:lnTo>
                    <a:pt x="138" y="176"/>
                  </a:lnTo>
                  <a:lnTo>
                    <a:pt x="130" y="187"/>
                  </a:lnTo>
                  <a:lnTo>
                    <a:pt x="117" y="196"/>
                  </a:lnTo>
                  <a:lnTo>
                    <a:pt x="102" y="203"/>
                  </a:lnTo>
                  <a:lnTo>
                    <a:pt x="84" y="206"/>
                  </a:lnTo>
                  <a:lnTo>
                    <a:pt x="84" y="230"/>
                  </a:lnTo>
                  <a:lnTo>
                    <a:pt x="62" y="230"/>
                  </a:lnTo>
                  <a:lnTo>
                    <a:pt x="62" y="207"/>
                  </a:lnTo>
                  <a:lnTo>
                    <a:pt x="39" y="202"/>
                  </a:lnTo>
                  <a:lnTo>
                    <a:pt x="20" y="190"/>
                  </a:lnTo>
                  <a:lnTo>
                    <a:pt x="12" y="180"/>
                  </a:lnTo>
                  <a:lnTo>
                    <a:pt x="5" y="167"/>
                  </a:lnTo>
                  <a:lnTo>
                    <a:pt x="0" y="151"/>
                  </a:lnTo>
                  <a:lnTo>
                    <a:pt x="39" y="147"/>
                  </a:lnTo>
                  <a:lnTo>
                    <a:pt x="41" y="154"/>
                  </a:lnTo>
                  <a:lnTo>
                    <a:pt x="43" y="160"/>
                  </a:lnTo>
                  <a:lnTo>
                    <a:pt x="48" y="166"/>
                  </a:lnTo>
                  <a:lnTo>
                    <a:pt x="55" y="171"/>
                  </a:lnTo>
                  <a:lnTo>
                    <a:pt x="62" y="176"/>
                  </a:lnTo>
                  <a:lnTo>
                    <a:pt x="62" y="123"/>
                  </a:lnTo>
                  <a:lnTo>
                    <a:pt x="38" y="113"/>
                  </a:lnTo>
                  <a:lnTo>
                    <a:pt x="19" y="101"/>
                  </a:lnTo>
                  <a:lnTo>
                    <a:pt x="9" y="84"/>
                  </a:lnTo>
                  <a:lnTo>
                    <a:pt x="6" y="65"/>
                  </a:lnTo>
                  <a:lnTo>
                    <a:pt x="10" y="45"/>
                  </a:lnTo>
                  <a:lnTo>
                    <a:pt x="22" y="29"/>
                  </a:lnTo>
                  <a:lnTo>
                    <a:pt x="39" y="18"/>
                  </a:lnTo>
                  <a:lnTo>
                    <a:pt x="62" y="13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/>
              <a:t>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/>
          </a:p>
          <a:p>
            <a:pPr marL="0" indent="0" algn="just">
              <a:buNone/>
            </a:pPr>
            <a:r>
              <a:rPr lang="es-MX" sz="1800" b="1" dirty="0"/>
              <a:t>Estos 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Egresos?</a:t>
            </a: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2880320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elaboración del Presupuesto es de vital importancia, pues el ciudadano necesita servicios y obras de calidad, los cuales el Gobierno tiene la obligación de proporcionarlos, es donde el Presupuesto nos da a conocer cuales fueron dichos trabajos, y sabemos cuál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03244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¿Cuál es la importancia del Presupuesto de Egresos 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6177901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dinero del presupuesto proviene del pago de impuestos, servicios, multas, uso de bienes públicos, que hacemos como ciudadanos y empresas, también proviene de las transferencias que por ley otorga la Federación a los Municipios 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dirty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305521"/>
              </p:ext>
            </p:extLst>
          </p:nvPr>
        </p:nvGraphicFramePr>
        <p:xfrm>
          <a:off x="3569172" y="3728080"/>
          <a:ext cx="4626899" cy="29337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3070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98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$17,477,762.34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APPORTACIONES 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$19,710,600.27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$92,275.95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$1,877,508.74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 DE BIENES, PRESTACIÓN DE SERVICIOS Y OTROS INGRESOS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PARTICIPACIONES, APORTACIONES, CONVENIOS, INCENTIVOS DERIVADOS DE LA COLABORACIÓN FISCAL Y FONDOS DISTINTOS DE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$115,353,785.86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SUBVENCIONES, Y PENSIONES Y JUBILACIONES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DERIVADOS DE FINANCIAMIENTOS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$20,000,000.00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$174,511,933.16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  <p:sp>
        <p:nvSpPr>
          <p:cNvPr id="7" name="Freeform 51">
            <a:extLst>
              <a:ext uri="{FF2B5EF4-FFF2-40B4-BE49-F238E27FC236}">
                <a16:creationId xmlns="" xmlns:a16="http://schemas.microsoft.com/office/drawing/2014/main" id="{792C4FE9-6BE6-47DC-A047-5E0EE6B62CE6}"/>
              </a:ext>
            </a:extLst>
          </p:cNvPr>
          <p:cNvSpPr>
            <a:spLocks noEditPoints="1"/>
          </p:cNvSpPr>
          <p:nvPr/>
        </p:nvSpPr>
        <p:spPr bwMode="auto">
          <a:xfrm>
            <a:off x="7452320" y="1628800"/>
            <a:ext cx="1194472" cy="1501120"/>
          </a:xfrm>
          <a:custGeom>
            <a:avLst/>
            <a:gdLst>
              <a:gd name="T0" fmla="*/ 2870 w 4507"/>
              <a:gd name="T1" fmla="*/ 3501 h 5443"/>
              <a:gd name="T2" fmla="*/ 2169 w 4507"/>
              <a:gd name="T3" fmla="*/ 2179 h 5443"/>
              <a:gd name="T4" fmla="*/ 2034 w 4507"/>
              <a:gd name="T5" fmla="*/ 2457 h 5443"/>
              <a:gd name="T6" fmla="*/ 1658 w 4507"/>
              <a:gd name="T7" fmla="*/ 2702 h 5443"/>
              <a:gd name="T8" fmla="*/ 1599 w 4507"/>
              <a:gd name="T9" fmla="*/ 3048 h 5443"/>
              <a:gd name="T10" fmla="*/ 1801 w 4507"/>
              <a:gd name="T11" fmla="*/ 3321 h 5443"/>
              <a:gd name="T12" fmla="*/ 2052 w 4507"/>
              <a:gd name="T13" fmla="*/ 3951 h 5443"/>
              <a:gd name="T14" fmla="*/ 1842 w 4507"/>
              <a:gd name="T15" fmla="*/ 3731 h 5443"/>
              <a:gd name="T16" fmla="*/ 1688 w 4507"/>
              <a:gd name="T17" fmla="*/ 3617 h 5443"/>
              <a:gd name="T18" fmla="*/ 1576 w 4507"/>
              <a:gd name="T19" fmla="*/ 3762 h 5443"/>
              <a:gd name="T20" fmla="*/ 1748 w 4507"/>
              <a:gd name="T21" fmla="*/ 4070 h 5443"/>
              <a:gd name="T22" fmla="*/ 2100 w 4507"/>
              <a:gd name="T23" fmla="*/ 4396 h 5443"/>
              <a:gd name="T24" fmla="*/ 2237 w 4507"/>
              <a:gd name="T25" fmla="*/ 4530 h 5443"/>
              <a:gd name="T26" fmla="*/ 2366 w 4507"/>
              <a:gd name="T27" fmla="*/ 4396 h 5443"/>
              <a:gd name="T28" fmla="*/ 2744 w 4507"/>
              <a:gd name="T29" fmla="*/ 4121 h 5443"/>
              <a:gd name="T30" fmla="*/ 2931 w 4507"/>
              <a:gd name="T31" fmla="*/ 3738 h 5443"/>
              <a:gd name="T32" fmla="*/ 2875 w 4507"/>
              <a:gd name="T33" fmla="*/ 3509 h 5443"/>
              <a:gd name="T34" fmla="*/ 2642 w 4507"/>
              <a:gd name="T35" fmla="*/ 3311 h 5443"/>
              <a:gd name="T36" fmla="*/ 2463 w 4507"/>
              <a:gd name="T37" fmla="*/ 2742 h 5443"/>
              <a:gd name="T38" fmla="*/ 2642 w 4507"/>
              <a:gd name="T39" fmla="*/ 2919 h 5443"/>
              <a:gd name="T40" fmla="*/ 2800 w 4507"/>
              <a:gd name="T41" fmla="*/ 3025 h 5443"/>
              <a:gd name="T42" fmla="*/ 2906 w 4507"/>
              <a:gd name="T43" fmla="*/ 2872 h 5443"/>
              <a:gd name="T44" fmla="*/ 2718 w 4507"/>
              <a:gd name="T45" fmla="*/ 2579 h 5443"/>
              <a:gd name="T46" fmla="*/ 2366 w 4507"/>
              <a:gd name="T47" fmla="*/ 2298 h 5443"/>
              <a:gd name="T48" fmla="*/ 2228 w 4507"/>
              <a:gd name="T49" fmla="*/ 2164 h 5443"/>
              <a:gd name="T50" fmla="*/ 1625 w 4507"/>
              <a:gd name="T51" fmla="*/ 79 h 5443"/>
              <a:gd name="T52" fmla="*/ 1997 w 4507"/>
              <a:gd name="T53" fmla="*/ 207 h 5443"/>
              <a:gd name="T54" fmla="*/ 2384 w 4507"/>
              <a:gd name="T55" fmla="*/ 139 h 5443"/>
              <a:gd name="T56" fmla="*/ 2846 w 4507"/>
              <a:gd name="T57" fmla="*/ 25 h 5443"/>
              <a:gd name="T58" fmla="*/ 3101 w 4507"/>
              <a:gd name="T59" fmla="*/ 65 h 5443"/>
              <a:gd name="T60" fmla="*/ 3060 w 4507"/>
              <a:gd name="T61" fmla="*/ 366 h 5443"/>
              <a:gd name="T62" fmla="*/ 2856 w 4507"/>
              <a:gd name="T63" fmla="*/ 799 h 5443"/>
              <a:gd name="T64" fmla="*/ 2537 w 4507"/>
              <a:gd name="T65" fmla="*/ 1185 h 5443"/>
              <a:gd name="T66" fmla="*/ 3012 w 4507"/>
              <a:gd name="T67" fmla="*/ 1463 h 5443"/>
              <a:gd name="T68" fmla="*/ 3486 w 4507"/>
              <a:gd name="T69" fmla="*/ 1891 h 5443"/>
              <a:gd name="T70" fmla="*/ 3914 w 4507"/>
              <a:gd name="T71" fmla="*/ 2422 h 5443"/>
              <a:gd name="T72" fmla="*/ 4254 w 4507"/>
              <a:gd name="T73" fmla="*/ 3016 h 5443"/>
              <a:gd name="T74" fmla="*/ 4462 w 4507"/>
              <a:gd name="T75" fmla="*/ 3627 h 5443"/>
              <a:gd name="T76" fmla="*/ 4497 w 4507"/>
              <a:gd name="T77" fmla="*/ 4212 h 5443"/>
              <a:gd name="T78" fmla="*/ 4312 w 4507"/>
              <a:gd name="T79" fmla="*/ 4730 h 5443"/>
              <a:gd name="T80" fmla="*/ 3866 w 4507"/>
              <a:gd name="T81" fmla="*/ 5136 h 5443"/>
              <a:gd name="T82" fmla="*/ 3114 w 4507"/>
              <a:gd name="T83" fmla="*/ 5386 h 5443"/>
              <a:gd name="T84" fmla="*/ 2015 w 4507"/>
              <a:gd name="T85" fmla="*/ 5435 h 5443"/>
              <a:gd name="T86" fmla="*/ 1012 w 4507"/>
              <a:gd name="T87" fmla="*/ 5273 h 5443"/>
              <a:gd name="T88" fmla="*/ 389 w 4507"/>
              <a:gd name="T89" fmla="*/ 4921 h 5443"/>
              <a:gd name="T90" fmla="*/ 69 w 4507"/>
              <a:gd name="T91" fmla="*/ 4426 h 5443"/>
              <a:gd name="T92" fmla="*/ 3 w 4507"/>
              <a:gd name="T93" fmla="*/ 3835 h 5443"/>
              <a:gd name="T94" fmla="*/ 143 w 4507"/>
              <a:gd name="T95" fmla="*/ 3203 h 5443"/>
              <a:gd name="T96" fmla="*/ 437 w 4507"/>
              <a:gd name="T97" fmla="*/ 2574 h 5443"/>
              <a:gd name="T98" fmla="*/ 839 w 4507"/>
              <a:gd name="T99" fmla="*/ 2000 h 5443"/>
              <a:gd name="T100" fmla="*/ 1298 w 4507"/>
              <a:gd name="T101" fmla="*/ 1530 h 5443"/>
              <a:gd name="T102" fmla="*/ 1764 w 4507"/>
              <a:gd name="T103" fmla="*/ 1214 h 5443"/>
              <a:gd name="T104" fmla="*/ 1379 w 4507"/>
              <a:gd name="T105" fmla="*/ 829 h 5443"/>
              <a:gd name="T106" fmla="*/ 1169 w 4507"/>
              <a:gd name="T107" fmla="*/ 382 h 5443"/>
              <a:gd name="T108" fmla="*/ 1196 w 4507"/>
              <a:gd name="T109" fmla="*/ 69 h 5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507" h="5443">
                <a:moveTo>
                  <a:pt x="2863" y="3489"/>
                </a:moveTo>
                <a:lnTo>
                  <a:pt x="2863" y="3491"/>
                </a:lnTo>
                <a:lnTo>
                  <a:pt x="2865" y="3493"/>
                </a:lnTo>
                <a:lnTo>
                  <a:pt x="2865" y="3494"/>
                </a:lnTo>
                <a:lnTo>
                  <a:pt x="2866" y="3498"/>
                </a:lnTo>
                <a:lnTo>
                  <a:pt x="2870" y="3501"/>
                </a:lnTo>
                <a:lnTo>
                  <a:pt x="2870" y="3501"/>
                </a:lnTo>
                <a:lnTo>
                  <a:pt x="2866" y="3496"/>
                </a:lnTo>
                <a:lnTo>
                  <a:pt x="2865" y="3493"/>
                </a:lnTo>
                <a:lnTo>
                  <a:pt x="2863" y="3491"/>
                </a:lnTo>
                <a:lnTo>
                  <a:pt x="2863" y="3489"/>
                </a:lnTo>
                <a:close/>
                <a:moveTo>
                  <a:pt x="2228" y="2164"/>
                </a:moveTo>
                <a:lnTo>
                  <a:pt x="2199" y="2167"/>
                </a:lnTo>
                <a:lnTo>
                  <a:pt x="2169" y="2179"/>
                </a:lnTo>
                <a:lnTo>
                  <a:pt x="2144" y="2197"/>
                </a:lnTo>
                <a:lnTo>
                  <a:pt x="2124" y="2219"/>
                </a:lnTo>
                <a:lnTo>
                  <a:pt x="2111" y="2242"/>
                </a:lnTo>
                <a:lnTo>
                  <a:pt x="2101" y="2268"/>
                </a:lnTo>
                <a:lnTo>
                  <a:pt x="2100" y="2298"/>
                </a:lnTo>
                <a:lnTo>
                  <a:pt x="2100" y="2445"/>
                </a:lnTo>
                <a:lnTo>
                  <a:pt x="2034" y="2457"/>
                </a:lnTo>
                <a:lnTo>
                  <a:pt x="1969" y="2475"/>
                </a:lnTo>
                <a:lnTo>
                  <a:pt x="1906" y="2498"/>
                </a:lnTo>
                <a:lnTo>
                  <a:pt x="1847" y="2528"/>
                </a:lnTo>
                <a:lnTo>
                  <a:pt x="1791" y="2563"/>
                </a:lnTo>
                <a:lnTo>
                  <a:pt x="1738" y="2606"/>
                </a:lnTo>
                <a:lnTo>
                  <a:pt x="1695" y="2651"/>
                </a:lnTo>
                <a:lnTo>
                  <a:pt x="1658" y="2702"/>
                </a:lnTo>
                <a:lnTo>
                  <a:pt x="1629" y="2756"/>
                </a:lnTo>
                <a:lnTo>
                  <a:pt x="1611" y="2803"/>
                </a:lnTo>
                <a:lnTo>
                  <a:pt x="1597" y="2851"/>
                </a:lnTo>
                <a:lnTo>
                  <a:pt x="1591" y="2900"/>
                </a:lnTo>
                <a:lnTo>
                  <a:pt x="1589" y="2950"/>
                </a:lnTo>
                <a:lnTo>
                  <a:pt x="1591" y="3000"/>
                </a:lnTo>
                <a:lnTo>
                  <a:pt x="1599" y="3048"/>
                </a:lnTo>
                <a:lnTo>
                  <a:pt x="1611" y="3096"/>
                </a:lnTo>
                <a:lnTo>
                  <a:pt x="1630" y="3142"/>
                </a:lnTo>
                <a:lnTo>
                  <a:pt x="1653" y="3183"/>
                </a:lnTo>
                <a:lnTo>
                  <a:pt x="1682" y="3220"/>
                </a:lnTo>
                <a:lnTo>
                  <a:pt x="1713" y="3254"/>
                </a:lnTo>
                <a:lnTo>
                  <a:pt x="1748" y="3284"/>
                </a:lnTo>
                <a:lnTo>
                  <a:pt x="1801" y="3321"/>
                </a:lnTo>
                <a:lnTo>
                  <a:pt x="1857" y="3352"/>
                </a:lnTo>
                <a:lnTo>
                  <a:pt x="1916" y="3379"/>
                </a:lnTo>
                <a:lnTo>
                  <a:pt x="1976" y="3400"/>
                </a:lnTo>
                <a:lnTo>
                  <a:pt x="2037" y="3420"/>
                </a:lnTo>
                <a:lnTo>
                  <a:pt x="2100" y="3436"/>
                </a:lnTo>
                <a:lnTo>
                  <a:pt x="2100" y="3966"/>
                </a:lnTo>
                <a:lnTo>
                  <a:pt x="2052" y="3951"/>
                </a:lnTo>
                <a:lnTo>
                  <a:pt x="2009" y="3930"/>
                </a:lnTo>
                <a:lnTo>
                  <a:pt x="1966" y="3905"/>
                </a:lnTo>
                <a:lnTo>
                  <a:pt x="1929" y="3873"/>
                </a:lnTo>
                <a:lnTo>
                  <a:pt x="1896" y="3837"/>
                </a:lnTo>
                <a:lnTo>
                  <a:pt x="1870" y="3797"/>
                </a:lnTo>
                <a:lnTo>
                  <a:pt x="1850" y="3754"/>
                </a:lnTo>
                <a:lnTo>
                  <a:pt x="1842" y="3731"/>
                </a:lnTo>
                <a:lnTo>
                  <a:pt x="1835" y="3708"/>
                </a:lnTo>
                <a:lnTo>
                  <a:pt x="1822" y="3680"/>
                </a:lnTo>
                <a:lnTo>
                  <a:pt x="1802" y="3655"/>
                </a:lnTo>
                <a:lnTo>
                  <a:pt x="1779" y="3635"/>
                </a:lnTo>
                <a:lnTo>
                  <a:pt x="1751" y="3622"/>
                </a:lnTo>
                <a:lnTo>
                  <a:pt x="1720" y="3617"/>
                </a:lnTo>
                <a:lnTo>
                  <a:pt x="1688" y="3617"/>
                </a:lnTo>
                <a:lnTo>
                  <a:pt x="1658" y="3625"/>
                </a:lnTo>
                <a:lnTo>
                  <a:pt x="1630" y="3640"/>
                </a:lnTo>
                <a:lnTo>
                  <a:pt x="1607" y="3662"/>
                </a:lnTo>
                <a:lnTo>
                  <a:pt x="1589" y="3688"/>
                </a:lnTo>
                <a:lnTo>
                  <a:pt x="1581" y="3711"/>
                </a:lnTo>
                <a:lnTo>
                  <a:pt x="1576" y="3738"/>
                </a:lnTo>
                <a:lnTo>
                  <a:pt x="1576" y="3762"/>
                </a:lnTo>
                <a:lnTo>
                  <a:pt x="1579" y="3786"/>
                </a:lnTo>
                <a:lnTo>
                  <a:pt x="1586" y="3809"/>
                </a:lnTo>
                <a:lnTo>
                  <a:pt x="1602" y="3857"/>
                </a:lnTo>
                <a:lnTo>
                  <a:pt x="1630" y="3916"/>
                </a:lnTo>
                <a:lnTo>
                  <a:pt x="1663" y="3973"/>
                </a:lnTo>
                <a:lnTo>
                  <a:pt x="1703" y="4024"/>
                </a:lnTo>
                <a:lnTo>
                  <a:pt x="1748" y="4070"/>
                </a:lnTo>
                <a:lnTo>
                  <a:pt x="1797" y="4113"/>
                </a:lnTo>
                <a:lnTo>
                  <a:pt x="1852" y="4148"/>
                </a:lnTo>
                <a:lnTo>
                  <a:pt x="1908" y="4179"/>
                </a:lnTo>
                <a:lnTo>
                  <a:pt x="1969" y="4206"/>
                </a:lnTo>
                <a:lnTo>
                  <a:pt x="2030" y="4226"/>
                </a:lnTo>
                <a:lnTo>
                  <a:pt x="2100" y="4241"/>
                </a:lnTo>
                <a:lnTo>
                  <a:pt x="2100" y="4396"/>
                </a:lnTo>
                <a:lnTo>
                  <a:pt x="2103" y="4428"/>
                </a:lnTo>
                <a:lnTo>
                  <a:pt x="2113" y="4456"/>
                </a:lnTo>
                <a:lnTo>
                  <a:pt x="2129" y="4481"/>
                </a:lnTo>
                <a:lnTo>
                  <a:pt x="2151" y="4502"/>
                </a:lnTo>
                <a:lnTo>
                  <a:pt x="2177" y="4519"/>
                </a:lnTo>
                <a:lnTo>
                  <a:pt x="2207" y="4528"/>
                </a:lnTo>
                <a:lnTo>
                  <a:pt x="2237" y="4530"/>
                </a:lnTo>
                <a:lnTo>
                  <a:pt x="2266" y="4525"/>
                </a:lnTo>
                <a:lnTo>
                  <a:pt x="2296" y="4515"/>
                </a:lnTo>
                <a:lnTo>
                  <a:pt x="2321" y="4497"/>
                </a:lnTo>
                <a:lnTo>
                  <a:pt x="2341" y="4476"/>
                </a:lnTo>
                <a:lnTo>
                  <a:pt x="2354" y="4452"/>
                </a:lnTo>
                <a:lnTo>
                  <a:pt x="2364" y="4424"/>
                </a:lnTo>
                <a:lnTo>
                  <a:pt x="2366" y="4396"/>
                </a:lnTo>
                <a:lnTo>
                  <a:pt x="2366" y="4254"/>
                </a:lnTo>
                <a:lnTo>
                  <a:pt x="2433" y="4246"/>
                </a:lnTo>
                <a:lnTo>
                  <a:pt x="2499" y="4234"/>
                </a:lnTo>
                <a:lnTo>
                  <a:pt x="2566" y="4214"/>
                </a:lnTo>
                <a:lnTo>
                  <a:pt x="2628" y="4189"/>
                </a:lnTo>
                <a:lnTo>
                  <a:pt x="2688" y="4160"/>
                </a:lnTo>
                <a:lnTo>
                  <a:pt x="2744" y="4121"/>
                </a:lnTo>
                <a:lnTo>
                  <a:pt x="2792" y="4078"/>
                </a:lnTo>
                <a:lnTo>
                  <a:pt x="2833" y="4030"/>
                </a:lnTo>
                <a:lnTo>
                  <a:pt x="2870" y="3978"/>
                </a:lnTo>
                <a:lnTo>
                  <a:pt x="2896" y="3920"/>
                </a:lnTo>
                <a:lnTo>
                  <a:pt x="2917" y="3858"/>
                </a:lnTo>
                <a:lnTo>
                  <a:pt x="2927" y="3796"/>
                </a:lnTo>
                <a:lnTo>
                  <a:pt x="2931" y="3738"/>
                </a:lnTo>
                <a:lnTo>
                  <a:pt x="2927" y="3678"/>
                </a:lnTo>
                <a:lnTo>
                  <a:pt x="2917" y="3620"/>
                </a:lnTo>
                <a:lnTo>
                  <a:pt x="2899" y="3564"/>
                </a:lnTo>
                <a:lnTo>
                  <a:pt x="2875" y="3511"/>
                </a:lnTo>
                <a:lnTo>
                  <a:pt x="2876" y="3514"/>
                </a:lnTo>
                <a:lnTo>
                  <a:pt x="2876" y="3514"/>
                </a:lnTo>
                <a:lnTo>
                  <a:pt x="2875" y="3509"/>
                </a:lnTo>
                <a:lnTo>
                  <a:pt x="2873" y="3509"/>
                </a:lnTo>
                <a:lnTo>
                  <a:pt x="2845" y="3466"/>
                </a:lnTo>
                <a:lnTo>
                  <a:pt x="2812" y="3427"/>
                </a:lnTo>
                <a:lnTo>
                  <a:pt x="2774" y="3392"/>
                </a:lnTo>
                <a:lnTo>
                  <a:pt x="2732" y="3362"/>
                </a:lnTo>
                <a:lnTo>
                  <a:pt x="2688" y="3334"/>
                </a:lnTo>
                <a:lnTo>
                  <a:pt x="2642" y="3311"/>
                </a:lnTo>
                <a:lnTo>
                  <a:pt x="2595" y="3291"/>
                </a:lnTo>
                <a:lnTo>
                  <a:pt x="2519" y="3264"/>
                </a:lnTo>
                <a:lnTo>
                  <a:pt x="2443" y="3241"/>
                </a:lnTo>
                <a:lnTo>
                  <a:pt x="2366" y="3223"/>
                </a:lnTo>
                <a:lnTo>
                  <a:pt x="2366" y="2715"/>
                </a:lnTo>
                <a:lnTo>
                  <a:pt x="2415" y="2727"/>
                </a:lnTo>
                <a:lnTo>
                  <a:pt x="2463" y="2742"/>
                </a:lnTo>
                <a:lnTo>
                  <a:pt x="2508" y="2761"/>
                </a:lnTo>
                <a:lnTo>
                  <a:pt x="2551" y="2788"/>
                </a:lnTo>
                <a:lnTo>
                  <a:pt x="2584" y="2818"/>
                </a:lnTo>
                <a:lnTo>
                  <a:pt x="2613" y="2854"/>
                </a:lnTo>
                <a:lnTo>
                  <a:pt x="2625" y="2874"/>
                </a:lnTo>
                <a:lnTo>
                  <a:pt x="2635" y="2895"/>
                </a:lnTo>
                <a:lnTo>
                  <a:pt x="2642" y="2919"/>
                </a:lnTo>
                <a:lnTo>
                  <a:pt x="2650" y="2940"/>
                </a:lnTo>
                <a:lnTo>
                  <a:pt x="2663" y="2968"/>
                </a:lnTo>
                <a:lnTo>
                  <a:pt x="2685" y="2991"/>
                </a:lnTo>
                <a:lnTo>
                  <a:pt x="2709" y="3010"/>
                </a:lnTo>
                <a:lnTo>
                  <a:pt x="2737" y="3021"/>
                </a:lnTo>
                <a:lnTo>
                  <a:pt x="2769" y="3026"/>
                </a:lnTo>
                <a:lnTo>
                  <a:pt x="2800" y="3025"/>
                </a:lnTo>
                <a:lnTo>
                  <a:pt x="2830" y="3015"/>
                </a:lnTo>
                <a:lnTo>
                  <a:pt x="2856" y="2998"/>
                </a:lnTo>
                <a:lnTo>
                  <a:pt x="2878" y="2977"/>
                </a:lnTo>
                <a:lnTo>
                  <a:pt x="2894" y="2948"/>
                </a:lnTo>
                <a:lnTo>
                  <a:pt x="2904" y="2925"/>
                </a:lnTo>
                <a:lnTo>
                  <a:pt x="2908" y="2899"/>
                </a:lnTo>
                <a:lnTo>
                  <a:pt x="2906" y="2872"/>
                </a:lnTo>
                <a:lnTo>
                  <a:pt x="2901" y="2849"/>
                </a:lnTo>
                <a:lnTo>
                  <a:pt x="2894" y="2824"/>
                </a:lnTo>
                <a:lnTo>
                  <a:pt x="2875" y="2776"/>
                </a:lnTo>
                <a:lnTo>
                  <a:pt x="2845" y="2720"/>
                </a:lnTo>
                <a:lnTo>
                  <a:pt x="2810" y="2669"/>
                </a:lnTo>
                <a:lnTo>
                  <a:pt x="2767" y="2622"/>
                </a:lnTo>
                <a:lnTo>
                  <a:pt x="2718" y="2579"/>
                </a:lnTo>
                <a:lnTo>
                  <a:pt x="2665" y="2541"/>
                </a:lnTo>
                <a:lnTo>
                  <a:pt x="2607" y="2512"/>
                </a:lnTo>
                <a:lnTo>
                  <a:pt x="2546" y="2487"/>
                </a:lnTo>
                <a:lnTo>
                  <a:pt x="2483" y="2467"/>
                </a:lnTo>
                <a:lnTo>
                  <a:pt x="2418" y="2452"/>
                </a:lnTo>
                <a:lnTo>
                  <a:pt x="2366" y="2445"/>
                </a:lnTo>
                <a:lnTo>
                  <a:pt x="2366" y="2298"/>
                </a:lnTo>
                <a:lnTo>
                  <a:pt x="2362" y="2267"/>
                </a:lnTo>
                <a:lnTo>
                  <a:pt x="2352" y="2239"/>
                </a:lnTo>
                <a:lnTo>
                  <a:pt x="2336" y="2214"/>
                </a:lnTo>
                <a:lnTo>
                  <a:pt x="2314" y="2192"/>
                </a:lnTo>
                <a:lnTo>
                  <a:pt x="2288" y="2176"/>
                </a:lnTo>
                <a:lnTo>
                  <a:pt x="2258" y="2166"/>
                </a:lnTo>
                <a:lnTo>
                  <a:pt x="2228" y="2164"/>
                </a:lnTo>
                <a:close/>
                <a:moveTo>
                  <a:pt x="1344" y="0"/>
                </a:moveTo>
                <a:lnTo>
                  <a:pt x="1387" y="2"/>
                </a:lnTo>
                <a:lnTo>
                  <a:pt x="1432" y="10"/>
                </a:lnTo>
                <a:lnTo>
                  <a:pt x="1478" y="23"/>
                </a:lnTo>
                <a:lnTo>
                  <a:pt x="1526" y="40"/>
                </a:lnTo>
                <a:lnTo>
                  <a:pt x="1576" y="58"/>
                </a:lnTo>
                <a:lnTo>
                  <a:pt x="1625" y="79"/>
                </a:lnTo>
                <a:lnTo>
                  <a:pt x="1677" y="103"/>
                </a:lnTo>
                <a:lnTo>
                  <a:pt x="1729" y="126"/>
                </a:lnTo>
                <a:lnTo>
                  <a:pt x="1782" y="147"/>
                </a:lnTo>
                <a:lnTo>
                  <a:pt x="1835" y="167"/>
                </a:lnTo>
                <a:lnTo>
                  <a:pt x="1890" y="185"/>
                </a:lnTo>
                <a:lnTo>
                  <a:pt x="1943" y="199"/>
                </a:lnTo>
                <a:lnTo>
                  <a:pt x="1997" y="207"/>
                </a:lnTo>
                <a:lnTo>
                  <a:pt x="2050" y="212"/>
                </a:lnTo>
                <a:lnTo>
                  <a:pt x="2103" y="208"/>
                </a:lnTo>
                <a:lnTo>
                  <a:pt x="2151" y="200"/>
                </a:lnTo>
                <a:lnTo>
                  <a:pt x="2204" y="189"/>
                </a:lnTo>
                <a:lnTo>
                  <a:pt x="2260" y="174"/>
                </a:lnTo>
                <a:lnTo>
                  <a:pt x="2321" y="157"/>
                </a:lnTo>
                <a:lnTo>
                  <a:pt x="2384" y="139"/>
                </a:lnTo>
                <a:lnTo>
                  <a:pt x="2450" y="121"/>
                </a:lnTo>
                <a:lnTo>
                  <a:pt x="2518" y="103"/>
                </a:lnTo>
                <a:lnTo>
                  <a:pt x="2585" y="83"/>
                </a:lnTo>
                <a:lnTo>
                  <a:pt x="2653" y="66"/>
                </a:lnTo>
                <a:lnTo>
                  <a:pt x="2719" y="50"/>
                </a:lnTo>
                <a:lnTo>
                  <a:pt x="2784" y="35"/>
                </a:lnTo>
                <a:lnTo>
                  <a:pt x="2846" y="25"/>
                </a:lnTo>
                <a:lnTo>
                  <a:pt x="2906" y="17"/>
                </a:lnTo>
                <a:lnTo>
                  <a:pt x="2962" y="13"/>
                </a:lnTo>
                <a:lnTo>
                  <a:pt x="3012" y="13"/>
                </a:lnTo>
                <a:lnTo>
                  <a:pt x="3058" y="18"/>
                </a:lnTo>
                <a:lnTo>
                  <a:pt x="3076" y="26"/>
                </a:lnTo>
                <a:lnTo>
                  <a:pt x="3091" y="43"/>
                </a:lnTo>
                <a:lnTo>
                  <a:pt x="3101" y="65"/>
                </a:lnTo>
                <a:lnTo>
                  <a:pt x="3108" y="93"/>
                </a:lnTo>
                <a:lnTo>
                  <a:pt x="3109" y="127"/>
                </a:lnTo>
                <a:lnTo>
                  <a:pt x="3106" y="167"/>
                </a:lnTo>
                <a:lnTo>
                  <a:pt x="3099" y="210"/>
                </a:lnTo>
                <a:lnTo>
                  <a:pt x="3091" y="260"/>
                </a:lnTo>
                <a:lnTo>
                  <a:pt x="3076" y="311"/>
                </a:lnTo>
                <a:lnTo>
                  <a:pt x="3060" y="366"/>
                </a:lnTo>
                <a:lnTo>
                  <a:pt x="3040" y="424"/>
                </a:lnTo>
                <a:lnTo>
                  <a:pt x="3017" y="485"/>
                </a:lnTo>
                <a:lnTo>
                  <a:pt x="2990" y="546"/>
                </a:lnTo>
                <a:lnTo>
                  <a:pt x="2960" y="609"/>
                </a:lnTo>
                <a:lnTo>
                  <a:pt x="2929" y="672"/>
                </a:lnTo>
                <a:lnTo>
                  <a:pt x="2894" y="736"/>
                </a:lnTo>
                <a:lnTo>
                  <a:pt x="2856" y="799"/>
                </a:lnTo>
                <a:lnTo>
                  <a:pt x="2817" y="860"/>
                </a:lnTo>
                <a:lnTo>
                  <a:pt x="2775" y="922"/>
                </a:lnTo>
                <a:lnTo>
                  <a:pt x="2731" y="979"/>
                </a:lnTo>
                <a:lnTo>
                  <a:pt x="2686" y="1036"/>
                </a:lnTo>
                <a:lnTo>
                  <a:pt x="2638" y="1089"/>
                </a:lnTo>
                <a:lnTo>
                  <a:pt x="2589" y="1138"/>
                </a:lnTo>
                <a:lnTo>
                  <a:pt x="2537" y="1185"/>
                </a:lnTo>
                <a:lnTo>
                  <a:pt x="2604" y="1214"/>
                </a:lnTo>
                <a:lnTo>
                  <a:pt x="2671" y="1248"/>
                </a:lnTo>
                <a:lnTo>
                  <a:pt x="2739" y="1284"/>
                </a:lnTo>
                <a:lnTo>
                  <a:pt x="2807" y="1324"/>
                </a:lnTo>
                <a:lnTo>
                  <a:pt x="2875" y="1367"/>
                </a:lnTo>
                <a:lnTo>
                  <a:pt x="2944" y="1413"/>
                </a:lnTo>
                <a:lnTo>
                  <a:pt x="3012" y="1463"/>
                </a:lnTo>
                <a:lnTo>
                  <a:pt x="3081" y="1516"/>
                </a:lnTo>
                <a:lnTo>
                  <a:pt x="3150" y="1572"/>
                </a:lnTo>
                <a:lnTo>
                  <a:pt x="3218" y="1631"/>
                </a:lnTo>
                <a:lnTo>
                  <a:pt x="3286" y="1693"/>
                </a:lnTo>
                <a:lnTo>
                  <a:pt x="3354" y="1755"/>
                </a:lnTo>
                <a:lnTo>
                  <a:pt x="3420" y="1822"/>
                </a:lnTo>
                <a:lnTo>
                  <a:pt x="3486" y="1891"/>
                </a:lnTo>
                <a:lnTo>
                  <a:pt x="3550" y="1961"/>
                </a:lnTo>
                <a:lnTo>
                  <a:pt x="3615" y="2033"/>
                </a:lnTo>
                <a:lnTo>
                  <a:pt x="3678" y="2108"/>
                </a:lnTo>
                <a:lnTo>
                  <a:pt x="3739" y="2184"/>
                </a:lnTo>
                <a:lnTo>
                  <a:pt x="3798" y="2262"/>
                </a:lnTo>
                <a:lnTo>
                  <a:pt x="3858" y="2341"/>
                </a:lnTo>
                <a:lnTo>
                  <a:pt x="3914" y="2422"/>
                </a:lnTo>
                <a:lnTo>
                  <a:pt x="3968" y="2505"/>
                </a:lnTo>
                <a:lnTo>
                  <a:pt x="4023" y="2588"/>
                </a:lnTo>
                <a:lnTo>
                  <a:pt x="4072" y="2672"/>
                </a:lnTo>
                <a:lnTo>
                  <a:pt x="4122" y="2756"/>
                </a:lnTo>
                <a:lnTo>
                  <a:pt x="4168" y="2843"/>
                </a:lnTo>
                <a:lnTo>
                  <a:pt x="4213" y="2929"/>
                </a:lnTo>
                <a:lnTo>
                  <a:pt x="4254" y="3016"/>
                </a:lnTo>
                <a:lnTo>
                  <a:pt x="4294" y="3102"/>
                </a:lnTo>
                <a:lnTo>
                  <a:pt x="4329" y="3190"/>
                </a:lnTo>
                <a:lnTo>
                  <a:pt x="4362" y="3278"/>
                </a:lnTo>
                <a:lnTo>
                  <a:pt x="4393" y="3365"/>
                </a:lnTo>
                <a:lnTo>
                  <a:pt x="4419" y="3453"/>
                </a:lnTo>
                <a:lnTo>
                  <a:pt x="4443" y="3541"/>
                </a:lnTo>
                <a:lnTo>
                  <a:pt x="4462" y="3627"/>
                </a:lnTo>
                <a:lnTo>
                  <a:pt x="4479" y="3713"/>
                </a:lnTo>
                <a:lnTo>
                  <a:pt x="4492" y="3799"/>
                </a:lnTo>
                <a:lnTo>
                  <a:pt x="4502" y="3883"/>
                </a:lnTo>
                <a:lnTo>
                  <a:pt x="4507" y="3968"/>
                </a:lnTo>
                <a:lnTo>
                  <a:pt x="4507" y="4050"/>
                </a:lnTo>
                <a:lnTo>
                  <a:pt x="4504" y="4133"/>
                </a:lnTo>
                <a:lnTo>
                  <a:pt x="4497" y="4212"/>
                </a:lnTo>
                <a:lnTo>
                  <a:pt x="4484" y="4292"/>
                </a:lnTo>
                <a:lnTo>
                  <a:pt x="4467" y="4370"/>
                </a:lnTo>
                <a:lnTo>
                  <a:pt x="4448" y="4446"/>
                </a:lnTo>
                <a:lnTo>
                  <a:pt x="4421" y="4520"/>
                </a:lnTo>
                <a:lnTo>
                  <a:pt x="4390" y="4591"/>
                </a:lnTo>
                <a:lnTo>
                  <a:pt x="4353" y="4663"/>
                </a:lnTo>
                <a:lnTo>
                  <a:pt x="4312" y="4730"/>
                </a:lnTo>
                <a:lnTo>
                  <a:pt x="4266" y="4797"/>
                </a:lnTo>
                <a:lnTo>
                  <a:pt x="4213" y="4859"/>
                </a:lnTo>
                <a:lnTo>
                  <a:pt x="4155" y="4921"/>
                </a:lnTo>
                <a:lnTo>
                  <a:pt x="4092" y="4979"/>
                </a:lnTo>
                <a:lnTo>
                  <a:pt x="4023" y="5033"/>
                </a:lnTo>
                <a:lnTo>
                  <a:pt x="3947" y="5086"/>
                </a:lnTo>
                <a:lnTo>
                  <a:pt x="3866" y="5136"/>
                </a:lnTo>
                <a:lnTo>
                  <a:pt x="3778" y="5182"/>
                </a:lnTo>
                <a:lnTo>
                  <a:pt x="3684" y="5225"/>
                </a:lnTo>
                <a:lnTo>
                  <a:pt x="3583" y="5263"/>
                </a:lnTo>
                <a:lnTo>
                  <a:pt x="3476" y="5300"/>
                </a:lnTo>
                <a:lnTo>
                  <a:pt x="3362" y="5333"/>
                </a:lnTo>
                <a:lnTo>
                  <a:pt x="3241" y="5361"/>
                </a:lnTo>
                <a:lnTo>
                  <a:pt x="3114" y="5386"/>
                </a:lnTo>
                <a:lnTo>
                  <a:pt x="2980" y="5405"/>
                </a:lnTo>
                <a:lnTo>
                  <a:pt x="2838" y="5422"/>
                </a:lnTo>
                <a:lnTo>
                  <a:pt x="2688" y="5434"/>
                </a:lnTo>
                <a:lnTo>
                  <a:pt x="2531" y="5442"/>
                </a:lnTo>
                <a:lnTo>
                  <a:pt x="2367" y="5443"/>
                </a:lnTo>
                <a:lnTo>
                  <a:pt x="2195" y="5442"/>
                </a:lnTo>
                <a:lnTo>
                  <a:pt x="2015" y="5435"/>
                </a:lnTo>
                <a:lnTo>
                  <a:pt x="1827" y="5424"/>
                </a:lnTo>
                <a:lnTo>
                  <a:pt x="1672" y="5410"/>
                </a:lnTo>
                <a:lnTo>
                  <a:pt x="1525" y="5392"/>
                </a:lnTo>
                <a:lnTo>
                  <a:pt x="1386" y="5369"/>
                </a:lnTo>
                <a:lnTo>
                  <a:pt x="1254" y="5341"/>
                </a:lnTo>
                <a:lnTo>
                  <a:pt x="1130" y="5309"/>
                </a:lnTo>
                <a:lnTo>
                  <a:pt x="1012" y="5273"/>
                </a:lnTo>
                <a:lnTo>
                  <a:pt x="903" y="5233"/>
                </a:lnTo>
                <a:lnTo>
                  <a:pt x="801" y="5190"/>
                </a:lnTo>
                <a:lnTo>
                  <a:pt x="705" y="5142"/>
                </a:lnTo>
                <a:lnTo>
                  <a:pt x="616" y="5093"/>
                </a:lnTo>
                <a:lnTo>
                  <a:pt x="533" y="5038"/>
                </a:lnTo>
                <a:lnTo>
                  <a:pt x="459" y="4982"/>
                </a:lnTo>
                <a:lnTo>
                  <a:pt x="389" y="4921"/>
                </a:lnTo>
                <a:lnTo>
                  <a:pt x="325" y="4858"/>
                </a:lnTo>
                <a:lnTo>
                  <a:pt x="269" y="4792"/>
                </a:lnTo>
                <a:lnTo>
                  <a:pt x="218" y="4724"/>
                </a:lnTo>
                <a:lnTo>
                  <a:pt x="171" y="4653"/>
                </a:lnTo>
                <a:lnTo>
                  <a:pt x="132" y="4578"/>
                </a:lnTo>
                <a:lnTo>
                  <a:pt x="97" y="4504"/>
                </a:lnTo>
                <a:lnTo>
                  <a:pt x="69" y="4426"/>
                </a:lnTo>
                <a:lnTo>
                  <a:pt x="46" y="4345"/>
                </a:lnTo>
                <a:lnTo>
                  <a:pt x="26" y="4264"/>
                </a:lnTo>
                <a:lnTo>
                  <a:pt x="13" y="4181"/>
                </a:lnTo>
                <a:lnTo>
                  <a:pt x="3" y="4097"/>
                </a:lnTo>
                <a:lnTo>
                  <a:pt x="0" y="4011"/>
                </a:lnTo>
                <a:lnTo>
                  <a:pt x="0" y="3925"/>
                </a:lnTo>
                <a:lnTo>
                  <a:pt x="3" y="3835"/>
                </a:lnTo>
                <a:lnTo>
                  <a:pt x="11" y="3748"/>
                </a:lnTo>
                <a:lnTo>
                  <a:pt x="24" y="3657"/>
                </a:lnTo>
                <a:lnTo>
                  <a:pt x="41" y="3567"/>
                </a:lnTo>
                <a:lnTo>
                  <a:pt x="61" y="3476"/>
                </a:lnTo>
                <a:lnTo>
                  <a:pt x="85" y="3385"/>
                </a:lnTo>
                <a:lnTo>
                  <a:pt x="112" y="3294"/>
                </a:lnTo>
                <a:lnTo>
                  <a:pt x="143" y="3203"/>
                </a:lnTo>
                <a:lnTo>
                  <a:pt x="176" y="3111"/>
                </a:lnTo>
                <a:lnTo>
                  <a:pt x="213" y="3020"/>
                </a:lnTo>
                <a:lnTo>
                  <a:pt x="252" y="2930"/>
                </a:lnTo>
                <a:lnTo>
                  <a:pt x="295" y="2839"/>
                </a:lnTo>
                <a:lnTo>
                  <a:pt x="340" y="2750"/>
                </a:lnTo>
                <a:lnTo>
                  <a:pt x="388" y="2662"/>
                </a:lnTo>
                <a:lnTo>
                  <a:pt x="437" y="2574"/>
                </a:lnTo>
                <a:lnTo>
                  <a:pt x="490" y="2487"/>
                </a:lnTo>
                <a:lnTo>
                  <a:pt x="543" y="2402"/>
                </a:lnTo>
                <a:lnTo>
                  <a:pt x="599" y="2318"/>
                </a:lnTo>
                <a:lnTo>
                  <a:pt x="657" y="2237"/>
                </a:lnTo>
                <a:lnTo>
                  <a:pt x="717" y="2156"/>
                </a:lnTo>
                <a:lnTo>
                  <a:pt x="778" y="2076"/>
                </a:lnTo>
                <a:lnTo>
                  <a:pt x="839" y="2000"/>
                </a:lnTo>
                <a:lnTo>
                  <a:pt x="902" y="1926"/>
                </a:lnTo>
                <a:lnTo>
                  <a:pt x="966" y="1853"/>
                </a:lnTo>
                <a:lnTo>
                  <a:pt x="1032" y="1784"/>
                </a:lnTo>
                <a:lnTo>
                  <a:pt x="1098" y="1716"/>
                </a:lnTo>
                <a:lnTo>
                  <a:pt x="1164" y="1651"/>
                </a:lnTo>
                <a:lnTo>
                  <a:pt x="1230" y="1588"/>
                </a:lnTo>
                <a:lnTo>
                  <a:pt x="1298" y="1530"/>
                </a:lnTo>
                <a:lnTo>
                  <a:pt x="1366" y="1474"/>
                </a:lnTo>
                <a:lnTo>
                  <a:pt x="1432" y="1421"/>
                </a:lnTo>
                <a:lnTo>
                  <a:pt x="1500" y="1373"/>
                </a:lnTo>
                <a:lnTo>
                  <a:pt x="1566" y="1327"/>
                </a:lnTo>
                <a:lnTo>
                  <a:pt x="1634" y="1286"/>
                </a:lnTo>
                <a:lnTo>
                  <a:pt x="1700" y="1248"/>
                </a:lnTo>
                <a:lnTo>
                  <a:pt x="1764" y="1214"/>
                </a:lnTo>
                <a:lnTo>
                  <a:pt x="1701" y="1170"/>
                </a:lnTo>
                <a:lnTo>
                  <a:pt x="1640" y="1122"/>
                </a:lnTo>
                <a:lnTo>
                  <a:pt x="1582" y="1069"/>
                </a:lnTo>
                <a:lnTo>
                  <a:pt x="1528" y="1013"/>
                </a:lnTo>
                <a:lnTo>
                  <a:pt x="1475" y="953"/>
                </a:lnTo>
                <a:lnTo>
                  <a:pt x="1425" y="892"/>
                </a:lnTo>
                <a:lnTo>
                  <a:pt x="1379" y="829"/>
                </a:lnTo>
                <a:lnTo>
                  <a:pt x="1338" y="764"/>
                </a:lnTo>
                <a:lnTo>
                  <a:pt x="1300" y="698"/>
                </a:lnTo>
                <a:lnTo>
                  <a:pt x="1265" y="634"/>
                </a:lnTo>
                <a:lnTo>
                  <a:pt x="1234" y="569"/>
                </a:lnTo>
                <a:lnTo>
                  <a:pt x="1207" y="505"/>
                </a:lnTo>
                <a:lnTo>
                  <a:pt x="1186" y="443"/>
                </a:lnTo>
                <a:lnTo>
                  <a:pt x="1169" y="382"/>
                </a:lnTo>
                <a:lnTo>
                  <a:pt x="1156" y="326"/>
                </a:lnTo>
                <a:lnTo>
                  <a:pt x="1150" y="271"/>
                </a:lnTo>
                <a:lnTo>
                  <a:pt x="1148" y="222"/>
                </a:lnTo>
                <a:lnTo>
                  <a:pt x="1151" y="175"/>
                </a:lnTo>
                <a:lnTo>
                  <a:pt x="1159" y="134"/>
                </a:lnTo>
                <a:lnTo>
                  <a:pt x="1174" y="99"/>
                </a:lnTo>
                <a:lnTo>
                  <a:pt x="1196" y="69"/>
                </a:lnTo>
                <a:lnTo>
                  <a:pt x="1229" y="38"/>
                </a:lnTo>
                <a:lnTo>
                  <a:pt x="1265" y="18"/>
                </a:lnTo>
                <a:lnTo>
                  <a:pt x="1303" y="5"/>
                </a:lnTo>
                <a:lnTo>
                  <a:pt x="1344" y="0"/>
                </a:ln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48" tIns="25724" rIns="51448" bIns="25724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Funcional del Gasto agrupa los gastos según los propósitos u objetivos socioeconómicos que persigue el municipio. Presenta el gasto público según la naturaleza de los servicios gubernamentales brindados a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social, desarrollo económico y otras no clasificadas; permitiendo determinar los objetivos generales de las políticas públicas y los recursos financieros que se asignan para alcanzar éstos.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461795"/>
              </p:ext>
            </p:extLst>
          </p:nvPr>
        </p:nvGraphicFramePr>
        <p:xfrm>
          <a:off x="1115616" y="4509120"/>
          <a:ext cx="4266332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FUNCIÓN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$139,354,999.31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$28,159,740.43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$6,997,193.42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$174,511,933.16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46315" y="3373049"/>
            <a:ext cx="20258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  <p:grpSp>
        <p:nvGrpSpPr>
          <p:cNvPr id="7" name="Group 108">
            <a:extLst>
              <a:ext uri="{FF2B5EF4-FFF2-40B4-BE49-F238E27FC236}">
                <a16:creationId xmlns="" xmlns:a16="http://schemas.microsoft.com/office/drawing/2014/main" id="{F2F8042F-1A66-4481-BFDE-1546D2BC49FD}"/>
              </a:ext>
            </a:extLst>
          </p:cNvPr>
          <p:cNvGrpSpPr/>
          <p:nvPr/>
        </p:nvGrpSpPr>
        <p:grpSpPr>
          <a:xfrm>
            <a:off x="528545" y="3400648"/>
            <a:ext cx="3600400" cy="3096344"/>
            <a:chOff x="11482388" y="1709738"/>
            <a:chExt cx="6030912" cy="5453063"/>
          </a:xfrm>
          <a:solidFill>
            <a:srgbClr val="00B050"/>
          </a:solidFill>
        </p:grpSpPr>
        <p:sp>
          <p:nvSpPr>
            <p:cNvPr id="8" name="Freeform 73">
              <a:extLst>
                <a:ext uri="{FF2B5EF4-FFF2-40B4-BE49-F238E27FC236}">
                  <a16:creationId xmlns="" xmlns:a16="http://schemas.microsoft.com/office/drawing/2014/main" id="{652FB4CF-930D-432B-ADC7-838B31CFF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9625" y="2141538"/>
              <a:ext cx="901700" cy="892175"/>
            </a:xfrm>
            <a:custGeom>
              <a:avLst/>
              <a:gdLst>
                <a:gd name="T0" fmla="*/ 284 w 568"/>
                <a:gd name="T1" fmla="*/ 0 h 562"/>
                <a:gd name="T2" fmla="*/ 326 w 568"/>
                <a:gd name="T3" fmla="*/ 4 h 562"/>
                <a:gd name="T4" fmla="*/ 367 w 568"/>
                <a:gd name="T5" fmla="*/ 12 h 562"/>
                <a:gd name="T6" fmla="*/ 404 w 568"/>
                <a:gd name="T7" fmla="*/ 27 h 562"/>
                <a:gd name="T8" fmla="*/ 439 w 568"/>
                <a:gd name="T9" fmla="*/ 45 h 562"/>
                <a:gd name="T10" fmla="*/ 470 w 568"/>
                <a:gd name="T11" fmla="*/ 69 h 562"/>
                <a:gd name="T12" fmla="*/ 498 w 568"/>
                <a:gd name="T13" fmla="*/ 97 h 562"/>
                <a:gd name="T14" fmla="*/ 523 w 568"/>
                <a:gd name="T15" fmla="*/ 128 h 562"/>
                <a:gd name="T16" fmla="*/ 542 w 568"/>
                <a:gd name="T17" fmla="*/ 162 h 562"/>
                <a:gd name="T18" fmla="*/ 556 w 568"/>
                <a:gd name="T19" fmla="*/ 200 h 562"/>
                <a:gd name="T20" fmla="*/ 566 w 568"/>
                <a:gd name="T21" fmla="*/ 239 h 562"/>
                <a:gd name="T22" fmla="*/ 568 w 568"/>
                <a:gd name="T23" fmla="*/ 281 h 562"/>
                <a:gd name="T24" fmla="*/ 566 w 568"/>
                <a:gd name="T25" fmla="*/ 322 h 562"/>
                <a:gd name="T26" fmla="*/ 556 w 568"/>
                <a:gd name="T27" fmla="*/ 362 h 562"/>
                <a:gd name="T28" fmla="*/ 542 w 568"/>
                <a:gd name="T29" fmla="*/ 399 h 562"/>
                <a:gd name="T30" fmla="*/ 523 w 568"/>
                <a:gd name="T31" fmla="*/ 433 h 562"/>
                <a:gd name="T32" fmla="*/ 498 w 568"/>
                <a:gd name="T33" fmla="*/ 465 h 562"/>
                <a:gd name="T34" fmla="*/ 470 w 568"/>
                <a:gd name="T35" fmla="*/ 493 h 562"/>
                <a:gd name="T36" fmla="*/ 439 w 568"/>
                <a:gd name="T37" fmla="*/ 516 h 562"/>
                <a:gd name="T38" fmla="*/ 404 w 568"/>
                <a:gd name="T39" fmla="*/ 535 h 562"/>
                <a:gd name="T40" fmla="*/ 367 w 568"/>
                <a:gd name="T41" fmla="*/ 549 h 562"/>
                <a:gd name="T42" fmla="*/ 326 w 568"/>
                <a:gd name="T43" fmla="*/ 558 h 562"/>
                <a:gd name="T44" fmla="*/ 284 w 568"/>
                <a:gd name="T45" fmla="*/ 562 h 562"/>
                <a:gd name="T46" fmla="*/ 242 w 568"/>
                <a:gd name="T47" fmla="*/ 558 h 562"/>
                <a:gd name="T48" fmla="*/ 203 w 568"/>
                <a:gd name="T49" fmla="*/ 549 h 562"/>
                <a:gd name="T50" fmla="*/ 164 w 568"/>
                <a:gd name="T51" fmla="*/ 535 h 562"/>
                <a:gd name="T52" fmla="*/ 129 w 568"/>
                <a:gd name="T53" fmla="*/ 516 h 562"/>
                <a:gd name="T54" fmla="*/ 98 w 568"/>
                <a:gd name="T55" fmla="*/ 493 h 562"/>
                <a:gd name="T56" fmla="*/ 70 w 568"/>
                <a:gd name="T57" fmla="*/ 465 h 562"/>
                <a:gd name="T58" fmla="*/ 45 w 568"/>
                <a:gd name="T59" fmla="*/ 433 h 562"/>
                <a:gd name="T60" fmla="*/ 27 w 568"/>
                <a:gd name="T61" fmla="*/ 399 h 562"/>
                <a:gd name="T62" fmla="*/ 12 w 568"/>
                <a:gd name="T63" fmla="*/ 362 h 562"/>
                <a:gd name="T64" fmla="*/ 2 w 568"/>
                <a:gd name="T65" fmla="*/ 322 h 562"/>
                <a:gd name="T66" fmla="*/ 0 w 568"/>
                <a:gd name="T67" fmla="*/ 281 h 562"/>
                <a:gd name="T68" fmla="*/ 2 w 568"/>
                <a:gd name="T69" fmla="*/ 239 h 562"/>
                <a:gd name="T70" fmla="*/ 12 w 568"/>
                <a:gd name="T71" fmla="*/ 200 h 562"/>
                <a:gd name="T72" fmla="*/ 27 w 568"/>
                <a:gd name="T73" fmla="*/ 162 h 562"/>
                <a:gd name="T74" fmla="*/ 45 w 568"/>
                <a:gd name="T75" fmla="*/ 128 h 562"/>
                <a:gd name="T76" fmla="*/ 70 w 568"/>
                <a:gd name="T77" fmla="*/ 97 h 562"/>
                <a:gd name="T78" fmla="*/ 98 w 568"/>
                <a:gd name="T79" fmla="*/ 69 h 562"/>
                <a:gd name="T80" fmla="*/ 129 w 568"/>
                <a:gd name="T81" fmla="*/ 45 h 562"/>
                <a:gd name="T82" fmla="*/ 164 w 568"/>
                <a:gd name="T83" fmla="*/ 27 h 562"/>
                <a:gd name="T84" fmla="*/ 203 w 568"/>
                <a:gd name="T85" fmla="*/ 12 h 562"/>
                <a:gd name="T86" fmla="*/ 242 w 568"/>
                <a:gd name="T87" fmla="*/ 4 h 562"/>
                <a:gd name="T88" fmla="*/ 284 w 568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562">
                  <a:moveTo>
                    <a:pt x="284" y="0"/>
                  </a:moveTo>
                  <a:lnTo>
                    <a:pt x="326" y="4"/>
                  </a:lnTo>
                  <a:lnTo>
                    <a:pt x="367" y="12"/>
                  </a:lnTo>
                  <a:lnTo>
                    <a:pt x="404" y="27"/>
                  </a:lnTo>
                  <a:lnTo>
                    <a:pt x="439" y="45"/>
                  </a:lnTo>
                  <a:lnTo>
                    <a:pt x="470" y="69"/>
                  </a:lnTo>
                  <a:lnTo>
                    <a:pt x="498" y="97"/>
                  </a:lnTo>
                  <a:lnTo>
                    <a:pt x="523" y="128"/>
                  </a:lnTo>
                  <a:lnTo>
                    <a:pt x="542" y="162"/>
                  </a:lnTo>
                  <a:lnTo>
                    <a:pt x="556" y="200"/>
                  </a:lnTo>
                  <a:lnTo>
                    <a:pt x="566" y="239"/>
                  </a:lnTo>
                  <a:lnTo>
                    <a:pt x="568" y="281"/>
                  </a:lnTo>
                  <a:lnTo>
                    <a:pt x="566" y="322"/>
                  </a:lnTo>
                  <a:lnTo>
                    <a:pt x="556" y="362"/>
                  </a:lnTo>
                  <a:lnTo>
                    <a:pt x="542" y="399"/>
                  </a:lnTo>
                  <a:lnTo>
                    <a:pt x="523" y="433"/>
                  </a:lnTo>
                  <a:lnTo>
                    <a:pt x="498" y="465"/>
                  </a:lnTo>
                  <a:lnTo>
                    <a:pt x="470" y="493"/>
                  </a:lnTo>
                  <a:lnTo>
                    <a:pt x="439" y="516"/>
                  </a:lnTo>
                  <a:lnTo>
                    <a:pt x="404" y="535"/>
                  </a:lnTo>
                  <a:lnTo>
                    <a:pt x="367" y="549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49"/>
                  </a:lnTo>
                  <a:lnTo>
                    <a:pt x="164" y="535"/>
                  </a:lnTo>
                  <a:lnTo>
                    <a:pt x="129" y="516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5" y="433"/>
                  </a:lnTo>
                  <a:lnTo>
                    <a:pt x="27" y="399"/>
                  </a:lnTo>
                  <a:lnTo>
                    <a:pt x="12" y="362"/>
                  </a:lnTo>
                  <a:lnTo>
                    <a:pt x="2" y="322"/>
                  </a:lnTo>
                  <a:lnTo>
                    <a:pt x="0" y="281"/>
                  </a:lnTo>
                  <a:lnTo>
                    <a:pt x="2" y="239"/>
                  </a:lnTo>
                  <a:lnTo>
                    <a:pt x="12" y="200"/>
                  </a:lnTo>
                  <a:lnTo>
                    <a:pt x="27" y="162"/>
                  </a:lnTo>
                  <a:lnTo>
                    <a:pt x="45" y="128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29" y="45"/>
                  </a:lnTo>
                  <a:lnTo>
                    <a:pt x="164" y="27"/>
                  </a:lnTo>
                  <a:lnTo>
                    <a:pt x="203" y="12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" name="Freeform 74">
              <a:extLst>
                <a:ext uri="{FF2B5EF4-FFF2-40B4-BE49-F238E27FC236}">
                  <a16:creationId xmlns="" xmlns:a16="http://schemas.microsoft.com/office/drawing/2014/main" id="{0BFEB43C-D65D-4771-84D2-43DB56C2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2388" y="3157538"/>
              <a:ext cx="1917700" cy="3571875"/>
            </a:xfrm>
            <a:custGeom>
              <a:avLst/>
              <a:gdLst>
                <a:gd name="T0" fmla="*/ 610 w 1208"/>
                <a:gd name="T1" fmla="*/ 0 h 2250"/>
                <a:gd name="T2" fmla="*/ 671 w 1208"/>
                <a:gd name="T3" fmla="*/ 12 h 2250"/>
                <a:gd name="T4" fmla="*/ 721 w 1208"/>
                <a:gd name="T5" fmla="*/ 47 h 2250"/>
                <a:gd name="T6" fmla="*/ 824 w 1208"/>
                <a:gd name="T7" fmla="*/ 27 h 2250"/>
                <a:gd name="T8" fmla="*/ 880 w 1208"/>
                <a:gd name="T9" fmla="*/ 3 h 2250"/>
                <a:gd name="T10" fmla="*/ 1068 w 1208"/>
                <a:gd name="T11" fmla="*/ 0 h 2250"/>
                <a:gd name="T12" fmla="*/ 1114 w 1208"/>
                <a:gd name="T13" fmla="*/ 8 h 2250"/>
                <a:gd name="T14" fmla="*/ 831 w 1208"/>
                <a:gd name="T15" fmla="*/ 792 h 2250"/>
                <a:gd name="T16" fmla="*/ 808 w 1208"/>
                <a:gd name="T17" fmla="*/ 888 h 2250"/>
                <a:gd name="T18" fmla="*/ 810 w 1208"/>
                <a:gd name="T19" fmla="*/ 986 h 2250"/>
                <a:gd name="T20" fmla="*/ 838 w 1208"/>
                <a:gd name="T21" fmla="*/ 1080 h 2250"/>
                <a:gd name="T22" fmla="*/ 890 w 1208"/>
                <a:gd name="T23" fmla="*/ 1164 h 2250"/>
                <a:gd name="T24" fmla="*/ 961 w 1208"/>
                <a:gd name="T25" fmla="*/ 1230 h 2250"/>
                <a:gd name="T26" fmla="*/ 1048 w 1208"/>
                <a:gd name="T27" fmla="*/ 1277 h 2250"/>
                <a:gd name="T28" fmla="*/ 1151 w 1208"/>
                <a:gd name="T29" fmla="*/ 1300 h 2250"/>
                <a:gd name="T30" fmla="*/ 1041 w 1208"/>
                <a:gd name="T31" fmla="*/ 2074 h 2250"/>
                <a:gd name="T32" fmla="*/ 462 w 1208"/>
                <a:gd name="T33" fmla="*/ 2136 h 2250"/>
                <a:gd name="T34" fmla="*/ 435 w 1208"/>
                <a:gd name="T35" fmla="*/ 2189 h 2250"/>
                <a:gd name="T36" fmla="*/ 392 w 1208"/>
                <a:gd name="T37" fmla="*/ 2227 h 2250"/>
                <a:gd name="T38" fmla="*/ 337 w 1208"/>
                <a:gd name="T39" fmla="*/ 2247 h 2250"/>
                <a:gd name="T40" fmla="*/ 286 w 1208"/>
                <a:gd name="T41" fmla="*/ 2248 h 2250"/>
                <a:gd name="T42" fmla="*/ 237 w 1208"/>
                <a:gd name="T43" fmla="*/ 2233 h 2250"/>
                <a:gd name="T44" fmla="*/ 193 w 1208"/>
                <a:gd name="T45" fmla="*/ 2201 h 2250"/>
                <a:gd name="T46" fmla="*/ 163 w 1208"/>
                <a:gd name="T47" fmla="*/ 2157 h 2250"/>
                <a:gd name="T48" fmla="*/ 149 w 1208"/>
                <a:gd name="T49" fmla="*/ 2105 h 2250"/>
                <a:gd name="T50" fmla="*/ 155 w 1208"/>
                <a:gd name="T51" fmla="*/ 2049 h 2250"/>
                <a:gd name="T52" fmla="*/ 450 w 1208"/>
                <a:gd name="T53" fmla="*/ 606 h 2250"/>
                <a:gd name="T54" fmla="*/ 297 w 1208"/>
                <a:gd name="T55" fmla="*/ 990 h 2250"/>
                <a:gd name="T56" fmla="*/ 260 w 1208"/>
                <a:gd name="T57" fmla="*/ 1032 h 2250"/>
                <a:gd name="T58" fmla="*/ 212 w 1208"/>
                <a:gd name="T59" fmla="*/ 1058 h 2250"/>
                <a:gd name="T60" fmla="*/ 158 w 1208"/>
                <a:gd name="T61" fmla="*/ 1066 h 2250"/>
                <a:gd name="T62" fmla="*/ 102 w 1208"/>
                <a:gd name="T63" fmla="*/ 1056 h 2250"/>
                <a:gd name="T64" fmla="*/ 54 w 1208"/>
                <a:gd name="T65" fmla="*/ 1027 h 2250"/>
                <a:gd name="T66" fmla="*/ 20 w 1208"/>
                <a:gd name="T67" fmla="*/ 985 h 2250"/>
                <a:gd name="T68" fmla="*/ 2 w 1208"/>
                <a:gd name="T69" fmla="*/ 934 h 2250"/>
                <a:gd name="T70" fmla="*/ 3 w 1208"/>
                <a:gd name="T71" fmla="*/ 879 h 2250"/>
                <a:gd name="T72" fmla="*/ 305 w 1208"/>
                <a:gd name="T73" fmla="*/ 101 h 2250"/>
                <a:gd name="T74" fmla="*/ 333 w 1208"/>
                <a:gd name="T75" fmla="*/ 54 h 2250"/>
                <a:gd name="T76" fmla="*/ 375 w 1208"/>
                <a:gd name="T77" fmla="*/ 20 h 2250"/>
                <a:gd name="T78" fmla="*/ 426 w 1208"/>
                <a:gd name="T79" fmla="*/ 2 h 2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8" h="2250">
                  <a:moveTo>
                    <a:pt x="454" y="0"/>
                  </a:moveTo>
                  <a:lnTo>
                    <a:pt x="610" y="0"/>
                  </a:lnTo>
                  <a:lnTo>
                    <a:pt x="642" y="3"/>
                  </a:lnTo>
                  <a:lnTo>
                    <a:pt x="671" y="12"/>
                  </a:lnTo>
                  <a:lnTo>
                    <a:pt x="698" y="27"/>
                  </a:lnTo>
                  <a:lnTo>
                    <a:pt x="721" y="47"/>
                  </a:lnTo>
                  <a:lnTo>
                    <a:pt x="801" y="47"/>
                  </a:lnTo>
                  <a:lnTo>
                    <a:pt x="824" y="27"/>
                  </a:lnTo>
                  <a:lnTo>
                    <a:pt x="851" y="12"/>
                  </a:lnTo>
                  <a:lnTo>
                    <a:pt x="880" y="3"/>
                  </a:lnTo>
                  <a:lnTo>
                    <a:pt x="912" y="0"/>
                  </a:lnTo>
                  <a:lnTo>
                    <a:pt x="1068" y="0"/>
                  </a:lnTo>
                  <a:lnTo>
                    <a:pt x="1092" y="2"/>
                  </a:lnTo>
                  <a:lnTo>
                    <a:pt x="1114" y="8"/>
                  </a:lnTo>
                  <a:lnTo>
                    <a:pt x="1135" y="16"/>
                  </a:lnTo>
                  <a:lnTo>
                    <a:pt x="831" y="792"/>
                  </a:lnTo>
                  <a:lnTo>
                    <a:pt x="816" y="840"/>
                  </a:lnTo>
                  <a:lnTo>
                    <a:pt x="808" y="888"/>
                  </a:lnTo>
                  <a:lnTo>
                    <a:pt x="805" y="936"/>
                  </a:lnTo>
                  <a:lnTo>
                    <a:pt x="810" y="986"/>
                  </a:lnTo>
                  <a:lnTo>
                    <a:pt x="820" y="1033"/>
                  </a:lnTo>
                  <a:lnTo>
                    <a:pt x="838" y="1080"/>
                  </a:lnTo>
                  <a:lnTo>
                    <a:pt x="861" y="1124"/>
                  </a:lnTo>
                  <a:lnTo>
                    <a:pt x="890" y="1164"/>
                  </a:lnTo>
                  <a:lnTo>
                    <a:pt x="923" y="1199"/>
                  </a:lnTo>
                  <a:lnTo>
                    <a:pt x="961" y="1230"/>
                  </a:lnTo>
                  <a:lnTo>
                    <a:pt x="1003" y="1257"/>
                  </a:lnTo>
                  <a:lnTo>
                    <a:pt x="1048" y="1277"/>
                  </a:lnTo>
                  <a:lnTo>
                    <a:pt x="1099" y="1292"/>
                  </a:lnTo>
                  <a:lnTo>
                    <a:pt x="1151" y="1300"/>
                  </a:lnTo>
                  <a:lnTo>
                    <a:pt x="1208" y="1499"/>
                  </a:lnTo>
                  <a:lnTo>
                    <a:pt x="1041" y="2074"/>
                  </a:lnTo>
                  <a:lnTo>
                    <a:pt x="761" y="1104"/>
                  </a:lnTo>
                  <a:lnTo>
                    <a:pt x="462" y="2136"/>
                  </a:lnTo>
                  <a:lnTo>
                    <a:pt x="452" y="2163"/>
                  </a:lnTo>
                  <a:lnTo>
                    <a:pt x="435" y="2189"/>
                  </a:lnTo>
                  <a:lnTo>
                    <a:pt x="415" y="2209"/>
                  </a:lnTo>
                  <a:lnTo>
                    <a:pt x="392" y="2227"/>
                  </a:lnTo>
                  <a:lnTo>
                    <a:pt x="367" y="2239"/>
                  </a:lnTo>
                  <a:lnTo>
                    <a:pt x="337" y="2247"/>
                  </a:lnTo>
                  <a:lnTo>
                    <a:pt x="308" y="2250"/>
                  </a:lnTo>
                  <a:lnTo>
                    <a:pt x="286" y="2248"/>
                  </a:lnTo>
                  <a:lnTo>
                    <a:pt x="264" y="2244"/>
                  </a:lnTo>
                  <a:lnTo>
                    <a:pt x="237" y="2233"/>
                  </a:lnTo>
                  <a:lnTo>
                    <a:pt x="214" y="2220"/>
                  </a:lnTo>
                  <a:lnTo>
                    <a:pt x="193" y="2201"/>
                  </a:lnTo>
                  <a:lnTo>
                    <a:pt x="176" y="2181"/>
                  </a:lnTo>
                  <a:lnTo>
                    <a:pt x="163" y="2157"/>
                  </a:lnTo>
                  <a:lnTo>
                    <a:pt x="154" y="2131"/>
                  </a:lnTo>
                  <a:lnTo>
                    <a:pt x="149" y="2105"/>
                  </a:lnTo>
                  <a:lnTo>
                    <a:pt x="149" y="2077"/>
                  </a:lnTo>
                  <a:lnTo>
                    <a:pt x="155" y="2049"/>
                  </a:lnTo>
                  <a:lnTo>
                    <a:pt x="450" y="1028"/>
                  </a:lnTo>
                  <a:lnTo>
                    <a:pt x="450" y="606"/>
                  </a:lnTo>
                  <a:lnTo>
                    <a:pt x="310" y="965"/>
                  </a:lnTo>
                  <a:lnTo>
                    <a:pt x="297" y="990"/>
                  </a:lnTo>
                  <a:lnTo>
                    <a:pt x="280" y="1013"/>
                  </a:lnTo>
                  <a:lnTo>
                    <a:pt x="260" y="1032"/>
                  </a:lnTo>
                  <a:lnTo>
                    <a:pt x="237" y="1047"/>
                  </a:lnTo>
                  <a:lnTo>
                    <a:pt x="212" y="1058"/>
                  </a:lnTo>
                  <a:lnTo>
                    <a:pt x="185" y="1064"/>
                  </a:lnTo>
                  <a:lnTo>
                    <a:pt x="158" y="1066"/>
                  </a:lnTo>
                  <a:lnTo>
                    <a:pt x="130" y="1064"/>
                  </a:lnTo>
                  <a:lnTo>
                    <a:pt x="102" y="1056"/>
                  </a:lnTo>
                  <a:lnTo>
                    <a:pt x="77" y="1043"/>
                  </a:lnTo>
                  <a:lnTo>
                    <a:pt x="54" y="1027"/>
                  </a:lnTo>
                  <a:lnTo>
                    <a:pt x="35" y="1006"/>
                  </a:lnTo>
                  <a:lnTo>
                    <a:pt x="20" y="985"/>
                  </a:lnTo>
                  <a:lnTo>
                    <a:pt x="9" y="959"/>
                  </a:lnTo>
                  <a:lnTo>
                    <a:pt x="2" y="934"/>
                  </a:lnTo>
                  <a:lnTo>
                    <a:pt x="0" y="907"/>
                  </a:lnTo>
                  <a:lnTo>
                    <a:pt x="3" y="879"/>
                  </a:lnTo>
                  <a:lnTo>
                    <a:pt x="10" y="851"/>
                  </a:lnTo>
                  <a:lnTo>
                    <a:pt x="305" y="101"/>
                  </a:lnTo>
                  <a:lnTo>
                    <a:pt x="317" y="76"/>
                  </a:lnTo>
                  <a:lnTo>
                    <a:pt x="333" y="54"/>
                  </a:lnTo>
                  <a:lnTo>
                    <a:pt x="353" y="35"/>
                  </a:lnTo>
                  <a:lnTo>
                    <a:pt x="375" y="20"/>
                  </a:lnTo>
                  <a:lnTo>
                    <a:pt x="399" y="9"/>
                  </a:lnTo>
                  <a:lnTo>
                    <a:pt x="426" y="2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" name="Freeform 75">
              <a:extLst>
                <a:ext uri="{FF2B5EF4-FFF2-40B4-BE49-F238E27FC236}">
                  <a16:creationId xmlns="" xmlns:a16="http://schemas.microsoft.com/office/drawing/2014/main" id="{83C434AE-75F9-42A5-9708-748E655B4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4363" y="2141538"/>
              <a:ext cx="903287" cy="892175"/>
            </a:xfrm>
            <a:custGeom>
              <a:avLst/>
              <a:gdLst>
                <a:gd name="T0" fmla="*/ 284 w 569"/>
                <a:gd name="T1" fmla="*/ 0 h 562"/>
                <a:gd name="T2" fmla="*/ 326 w 569"/>
                <a:gd name="T3" fmla="*/ 4 h 562"/>
                <a:gd name="T4" fmla="*/ 367 w 569"/>
                <a:gd name="T5" fmla="*/ 13 h 562"/>
                <a:gd name="T6" fmla="*/ 404 w 569"/>
                <a:gd name="T7" fmla="*/ 27 h 562"/>
                <a:gd name="T8" fmla="*/ 439 w 569"/>
                <a:gd name="T9" fmla="*/ 46 h 562"/>
                <a:gd name="T10" fmla="*/ 472 w 569"/>
                <a:gd name="T11" fmla="*/ 69 h 562"/>
                <a:gd name="T12" fmla="*/ 500 w 569"/>
                <a:gd name="T13" fmla="*/ 97 h 562"/>
                <a:gd name="T14" fmla="*/ 523 w 569"/>
                <a:gd name="T15" fmla="*/ 129 h 562"/>
                <a:gd name="T16" fmla="*/ 543 w 569"/>
                <a:gd name="T17" fmla="*/ 163 h 562"/>
                <a:gd name="T18" fmla="*/ 557 w 569"/>
                <a:gd name="T19" fmla="*/ 200 h 562"/>
                <a:gd name="T20" fmla="*/ 566 w 569"/>
                <a:gd name="T21" fmla="*/ 240 h 562"/>
                <a:gd name="T22" fmla="*/ 569 w 569"/>
                <a:gd name="T23" fmla="*/ 282 h 562"/>
                <a:gd name="T24" fmla="*/ 566 w 569"/>
                <a:gd name="T25" fmla="*/ 323 h 562"/>
                <a:gd name="T26" fmla="*/ 557 w 569"/>
                <a:gd name="T27" fmla="*/ 362 h 562"/>
                <a:gd name="T28" fmla="*/ 543 w 569"/>
                <a:gd name="T29" fmla="*/ 400 h 562"/>
                <a:gd name="T30" fmla="*/ 523 w 569"/>
                <a:gd name="T31" fmla="*/ 434 h 562"/>
                <a:gd name="T32" fmla="*/ 500 w 569"/>
                <a:gd name="T33" fmla="*/ 465 h 562"/>
                <a:gd name="T34" fmla="*/ 472 w 569"/>
                <a:gd name="T35" fmla="*/ 493 h 562"/>
                <a:gd name="T36" fmla="*/ 439 w 569"/>
                <a:gd name="T37" fmla="*/ 517 h 562"/>
                <a:gd name="T38" fmla="*/ 404 w 569"/>
                <a:gd name="T39" fmla="*/ 535 h 562"/>
                <a:gd name="T40" fmla="*/ 367 w 569"/>
                <a:gd name="T41" fmla="*/ 550 h 562"/>
                <a:gd name="T42" fmla="*/ 326 w 569"/>
                <a:gd name="T43" fmla="*/ 558 h 562"/>
                <a:gd name="T44" fmla="*/ 284 w 569"/>
                <a:gd name="T45" fmla="*/ 562 h 562"/>
                <a:gd name="T46" fmla="*/ 242 w 569"/>
                <a:gd name="T47" fmla="*/ 558 h 562"/>
                <a:gd name="T48" fmla="*/ 203 w 569"/>
                <a:gd name="T49" fmla="*/ 550 h 562"/>
                <a:gd name="T50" fmla="*/ 165 w 569"/>
                <a:gd name="T51" fmla="*/ 535 h 562"/>
                <a:gd name="T52" fmla="*/ 130 w 569"/>
                <a:gd name="T53" fmla="*/ 517 h 562"/>
                <a:gd name="T54" fmla="*/ 98 w 569"/>
                <a:gd name="T55" fmla="*/ 493 h 562"/>
                <a:gd name="T56" fmla="*/ 70 w 569"/>
                <a:gd name="T57" fmla="*/ 465 h 562"/>
                <a:gd name="T58" fmla="*/ 46 w 569"/>
                <a:gd name="T59" fmla="*/ 434 h 562"/>
                <a:gd name="T60" fmla="*/ 27 w 569"/>
                <a:gd name="T61" fmla="*/ 400 h 562"/>
                <a:gd name="T62" fmla="*/ 12 w 569"/>
                <a:gd name="T63" fmla="*/ 362 h 562"/>
                <a:gd name="T64" fmla="*/ 4 w 569"/>
                <a:gd name="T65" fmla="*/ 323 h 562"/>
                <a:gd name="T66" fmla="*/ 0 w 569"/>
                <a:gd name="T67" fmla="*/ 282 h 562"/>
                <a:gd name="T68" fmla="*/ 4 w 569"/>
                <a:gd name="T69" fmla="*/ 240 h 562"/>
                <a:gd name="T70" fmla="*/ 13 w 569"/>
                <a:gd name="T71" fmla="*/ 200 h 562"/>
                <a:gd name="T72" fmla="*/ 27 w 569"/>
                <a:gd name="T73" fmla="*/ 163 h 562"/>
                <a:gd name="T74" fmla="*/ 47 w 569"/>
                <a:gd name="T75" fmla="*/ 129 h 562"/>
                <a:gd name="T76" fmla="*/ 70 w 569"/>
                <a:gd name="T77" fmla="*/ 97 h 562"/>
                <a:gd name="T78" fmla="*/ 98 w 569"/>
                <a:gd name="T79" fmla="*/ 69 h 562"/>
                <a:gd name="T80" fmla="*/ 130 w 569"/>
                <a:gd name="T81" fmla="*/ 46 h 562"/>
                <a:gd name="T82" fmla="*/ 166 w 569"/>
                <a:gd name="T83" fmla="*/ 27 h 562"/>
                <a:gd name="T84" fmla="*/ 203 w 569"/>
                <a:gd name="T85" fmla="*/ 13 h 562"/>
                <a:gd name="T86" fmla="*/ 242 w 569"/>
                <a:gd name="T87" fmla="*/ 4 h 562"/>
                <a:gd name="T88" fmla="*/ 284 w 569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9" h="562">
                  <a:moveTo>
                    <a:pt x="284" y="0"/>
                  </a:moveTo>
                  <a:lnTo>
                    <a:pt x="326" y="4"/>
                  </a:lnTo>
                  <a:lnTo>
                    <a:pt x="367" y="13"/>
                  </a:lnTo>
                  <a:lnTo>
                    <a:pt x="404" y="27"/>
                  </a:lnTo>
                  <a:lnTo>
                    <a:pt x="439" y="46"/>
                  </a:lnTo>
                  <a:lnTo>
                    <a:pt x="472" y="69"/>
                  </a:lnTo>
                  <a:lnTo>
                    <a:pt x="500" y="97"/>
                  </a:lnTo>
                  <a:lnTo>
                    <a:pt x="523" y="129"/>
                  </a:lnTo>
                  <a:lnTo>
                    <a:pt x="543" y="163"/>
                  </a:lnTo>
                  <a:lnTo>
                    <a:pt x="557" y="200"/>
                  </a:lnTo>
                  <a:lnTo>
                    <a:pt x="566" y="240"/>
                  </a:lnTo>
                  <a:lnTo>
                    <a:pt x="569" y="282"/>
                  </a:lnTo>
                  <a:lnTo>
                    <a:pt x="566" y="323"/>
                  </a:lnTo>
                  <a:lnTo>
                    <a:pt x="557" y="362"/>
                  </a:lnTo>
                  <a:lnTo>
                    <a:pt x="543" y="400"/>
                  </a:lnTo>
                  <a:lnTo>
                    <a:pt x="523" y="434"/>
                  </a:lnTo>
                  <a:lnTo>
                    <a:pt x="500" y="465"/>
                  </a:lnTo>
                  <a:lnTo>
                    <a:pt x="472" y="493"/>
                  </a:lnTo>
                  <a:lnTo>
                    <a:pt x="439" y="517"/>
                  </a:lnTo>
                  <a:lnTo>
                    <a:pt x="404" y="535"/>
                  </a:lnTo>
                  <a:lnTo>
                    <a:pt x="367" y="550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50"/>
                  </a:lnTo>
                  <a:lnTo>
                    <a:pt x="165" y="535"/>
                  </a:lnTo>
                  <a:lnTo>
                    <a:pt x="130" y="517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6" y="434"/>
                  </a:lnTo>
                  <a:lnTo>
                    <a:pt x="27" y="400"/>
                  </a:lnTo>
                  <a:lnTo>
                    <a:pt x="12" y="362"/>
                  </a:lnTo>
                  <a:lnTo>
                    <a:pt x="4" y="323"/>
                  </a:lnTo>
                  <a:lnTo>
                    <a:pt x="0" y="282"/>
                  </a:lnTo>
                  <a:lnTo>
                    <a:pt x="4" y="240"/>
                  </a:lnTo>
                  <a:lnTo>
                    <a:pt x="13" y="200"/>
                  </a:lnTo>
                  <a:lnTo>
                    <a:pt x="27" y="163"/>
                  </a:lnTo>
                  <a:lnTo>
                    <a:pt x="47" y="129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30" y="46"/>
                  </a:lnTo>
                  <a:lnTo>
                    <a:pt x="166" y="27"/>
                  </a:lnTo>
                  <a:lnTo>
                    <a:pt x="203" y="13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76">
              <a:extLst>
                <a:ext uri="{FF2B5EF4-FFF2-40B4-BE49-F238E27FC236}">
                  <a16:creationId xmlns="" xmlns:a16="http://schemas.microsoft.com/office/drawing/2014/main" id="{06E54383-7BB3-447C-BBD4-522F8E2D1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7188" y="3157538"/>
              <a:ext cx="1916112" cy="3573463"/>
            </a:xfrm>
            <a:custGeom>
              <a:avLst/>
              <a:gdLst>
                <a:gd name="T0" fmla="*/ 295 w 1207"/>
                <a:gd name="T1" fmla="*/ 0 h 2251"/>
                <a:gd name="T2" fmla="*/ 345 w 1207"/>
                <a:gd name="T3" fmla="*/ 8 h 2251"/>
                <a:gd name="T4" fmla="*/ 388 w 1207"/>
                <a:gd name="T5" fmla="*/ 31 h 2251"/>
                <a:gd name="T6" fmla="*/ 486 w 1207"/>
                <a:gd name="T7" fmla="*/ 47 h 2251"/>
                <a:gd name="T8" fmla="*/ 526 w 1207"/>
                <a:gd name="T9" fmla="*/ 18 h 2251"/>
                <a:gd name="T10" fmla="*/ 572 w 1207"/>
                <a:gd name="T11" fmla="*/ 2 h 2251"/>
                <a:gd name="T12" fmla="*/ 754 w 1207"/>
                <a:gd name="T13" fmla="*/ 0 h 2251"/>
                <a:gd name="T14" fmla="*/ 808 w 1207"/>
                <a:gd name="T15" fmla="*/ 9 h 2251"/>
                <a:gd name="T16" fmla="*/ 855 w 1207"/>
                <a:gd name="T17" fmla="*/ 35 h 2251"/>
                <a:gd name="T18" fmla="*/ 891 w 1207"/>
                <a:gd name="T19" fmla="*/ 76 h 2251"/>
                <a:gd name="T20" fmla="*/ 1197 w 1207"/>
                <a:gd name="T21" fmla="*/ 851 h 2251"/>
                <a:gd name="T22" fmla="*/ 1207 w 1207"/>
                <a:gd name="T23" fmla="*/ 907 h 2251"/>
                <a:gd name="T24" fmla="*/ 1199 w 1207"/>
                <a:gd name="T25" fmla="*/ 959 h 2251"/>
                <a:gd name="T26" fmla="*/ 1173 w 1207"/>
                <a:gd name="T27" fmla="*/ 1006 h 2251"/>
                <a:gd name="T28" fmla="*/ 1131 w 1207"/>
                <a:gd name="T29" fmla="*/ 1043 h 2251"/>
                <a:gd name="T30" fmla="*/ 1077 w 1207"/>
                <a:gd name="T31" fmla="*/ 1064 h 2251"/>
                <a:gd name="T32" fmla="*/ 1022 w 1207"/>
                <a:gd name="T33" fmla="*/ 1064 h 2251"/>
                <a:gd name="T34" fmla="*/ 970 w 1207"/>
                <a:gd name="T35" fmla="*/ 1047 h 2251"/>
                <a:gd name="T36" fmla="*/ 928 w 1207"/>
                <a:gd name="T37" fmla="*/ 1013 h 2251"/>
                <a:gd name="T38" fmla="*/ 898 w 1207"/>
                <a:gd name="T39" fmla="*/ 965 h 2251"/>
                <a:gd name="T40" fmla="*/ 757 w 1207"/>
                <a:gd name="T41" fmla="*/ 1028 h 2251"/>
                <a:gd name="T42" fmla="*/ 1058 w 1207"/>
                <a:gd name="T43" fmla="*/ 2077 h 2251"/>
                <a:gd name="T44" fmla="*/ 1054 w 1207"/>
                <a:gd name="T45" fmla="*/ 2131 h 2251"/>
                <a:gd name="T46" fmla="*/ 1032 w 1207"/>
                <a:gd name="T47" fmla="*/ 2181 h 2251"/>
                <a:gd name="T48" fmla="*/ 994 w 1207"/>
                <a:gd name="T49" fmla="*/ 2220 h 2251"/>
                <a:gd name="T50" fmla="*/ 943 w 1207"/>
                <a:gd name="T51" fmla="*/ 2244 h 2251"/>
                <a:gd name="T52" fmla="*/ 899 w 1207"/>
                <a:gd name="T53" fmla="*/ 2251 h 2251"/>
                <a:gd name="T54" fmla="*/ 842 w 1207"/>
                <a:gd name="T55" fmla="*/ 2240 h 2251"/>
                <a:gd name="T56" fmla="*/ 792 w 1207"/>
                <a:gd name="T57" fmla="*/ 2209 h 2251"/>
                <a:gd name="T58" fmla="*/ 756 w 1207"/>
                <a:gd name="T59" fmla="*/ 2163 h 2251"/>
                <a:gd name="T60" fmla="*/ 446 w 1207"/>
                <a:gd name="T61" fmla="*/ 1104 h 2251"/>
                <a:gd name="T62" fmla="*/ 0 w 1207"/>
                <a:gd name="T63" fmla="*/ 1499 h 2251"/>
                <a:gd name="T64" fmla="*/ 91 w 1207"/>
                <a:gd name="T65" fmla="*/ 1296 h 2251"/>
                <a:gd name="T66" fmla="*/ 159 w 1207"/>
                <a:gd name="T67" fmla="*/ 1277 h 2251"/>
                <a:gd name="T68" fmla="*/ 246 w 1207"/>
                <a:gd name="T69" fmla="*/ 1230 h 2251"/>
                <a:gd name="T70" fmla="*/ 318 w 1207"/>
                <a:gd name="T71" fmla="*/ 1164 h 2251"/>
                <a:gd name="T72" fmla="*/ 370 w 1207"/>
                <a:gd name="T73" fmla="*/ 1079 h 2251"/>
                <a:gd name="T74" fmla="*/ 399 w 1207"/>
                <a:gd name="T75" fmla="*/ 985 h 2251"/>
                <a:gd name="T76" fmla="*/ 401 w 1207"/>
                <a:gd name="T77" fmla="*/ 888 h 2251"/>
                <a:gd name="T78" fmla="*/ 377 w 1207"/>
                <a:gd name="T79" fmla="*/ 792 h 2251"/>
                <a:gd name="T80" fmla="*/ 94 w 1207"/>
                <a:gd name="T81" fmla="*/ 8 h 2251"/>
                <a:gd name="T82" fmla="*/ 139 w 1207"/>
                <a:gd name="T83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7" h="2251">
                  <a:moveTo>
                    <a:pt x="139" y="0"/>
                  </a:moveTo>
                  <a:lnTo>
                    <a:pt x="295" y="0"/>
                  </a:lnTo>
                  <a:lnTo>
                    <a:pt x="322" y="2"/>
                  </a:lnTo>
                  <a:lnTo>
                    <a:pt x="345" y="8"/>
                  </a:lnTo>
                  <a:lnTo>
                    <a:pt x="368" y="18"/>
                  </a:lnTo>
                  <a:lnTo>
                    <a:pt x="388" y="31"/>
                  </a:lnTo>
                  <a:lnTo>
                    <a:pt x="407" y="47"/>
                  </a:lnTo>
                  <a:lnTo>
                    <a:pt x="486" y="47"/>
                  </a:lnTo>
                  <a:lnTo>
                    <a:pt x="505" y="31"/>
                  </a:lnTo>
                  <a:lnTo>
                    <a:pt x="526" y="18"/>
                  </a:lnTo>
                  <a:lnTo>
                    <a:pt x="548" y="8"/>
                  </a:lnTo>
                  <a:lnTo>
                    <a:pt x="572" y="2"/>
                  </a:lnTo>
                  <a:lnTo>
                    <a:pt x="598" y="0"/>
                  </a:lnTo>
                  <a:lnTo>
                    <a:pt x="754" y="0"/>
                  </a:lnTo>
                  <a:lnTo>
                    <a:pt x="782" y="2"/>
                  </a:lnTo>
                  <a:lnTo>
                    <a:pt x="808" y="9"/>
                  </a:lnTo>
                  <a:lnTo>
                    <a:pt x="833" y="20"/>
                  </a:lnTo>
                  <a:lnTo>
                    <a:pt x="855" y="35"/>
                  </a:lnTo>
                  <a:lnTo>
                    <a:pt x="875" y="54"/>
                  </a:lnTo>
                  <a:lnTo>
                    <a:pt x="891" y="76"/>
                  </a:lnTo>
                  <a:lnTo>
                    <a:pt x="904" y="101"/>
                  </a:lnTo>
                  <a:lnTo>
                    <a:pt x="1197" y="851"/>
                  </a:lnTo>
                  <a:lnTo>
                    <a:pt x="1205" y="879"/>
                  </a:lnTo>
                  <a:lnTo>
                    <a:pt x="1207" y="907"/>
                  </a:lnTo>
                  <a:lnTo>
                    <a:pt x="1205" y="933"/>
                  </a:lnTo>
                  <a:lnTo>
                    <a:pt x="1199" y="959"/>
                  </a:lnTo>
                  <a:lnTo>
                    <a:pt x="1188" y="985"/>
                  </a:lnTo>
                  <a:lnTo>
                    <a:pt x="1173" y="1006"/>
                  </a:lnTo>
                  <a:lnTo>
                    <a:pt x="1154" y="1026"/>
                  </a:lnTo>
                  <a:lnTo>
                    <a:pt x="1131" y="1043"/>
                  </a:lnTo>
                  <a:lnTo>
                    <a:pt x="1105" y="1056"/>
                  </a:lnTo>
                  <a:lnTo>
                    <a:pt x="1077" y="1064"/>
                  </a:lnTo>
                  <a:lnTo>
                    <a:pt x="1049" y="1066"/>
                  </a:lnTo>
                  <a:lnTo>
                    <a:pt x="1022" y="1064"/>
                  </a:lnTo>
                  <a:lnTo>
                    <a:pt x="996" y="1058"/>
                  </a:lnTo>
                  <a:lnTo>
                    <a:pt x="970" y="1047"/>
                  </a:lnTo>
                  <a:lnTo>
                    <a:pt x="948" y="1032"/>
                  </a:lnTo>
                  <a:lnTo>
                    <a:pt x="928" y="1013"/>
                  </a:lnTo>
                  <a:lnTo>
                    <a:pt x="911" y="990"/>
                  </a:lnTo>
                  <a:lnTo>
                    <a:pt x="898" y="965"/>
                  </a:lnTo>
                  <a:lnTo>
                    <a:pt x="757" y="606"/>
                  </a:lnTo>
                  <a:lnTo>
                    <a:pt x="757" y="1028"/>
                  </a:lnTo>
                  <a:lnTo>
                    <a:pt x="1053" y="2049"/>
                  </a:lnTo>
                  <a:lnTo>
                    <a:pt x="1058" y="2077"/>
                  </a:lnTo>
                  <a:lnTo>
                    <a:pt x="1058" y="2105"/>
                  </a:lnTo>
                  <a:lnTo>
                    <a:pt x="1054" y="2131"/>
                  </a:lnTo>
                  <a:lnTo>
                    <a:pt x="1046" y="2157"/>
                  </a:lnTo>
                  <a:lnTo>
                    <a:pt x="1032" y="2181"/>
                  </a:lnTo>
                  <a:lnTo>
                    <a:pt x="1015" y="2201"/>
                  </a:lnTo>
                  <a:lnTo>
                    <a:pt x="994" y="2220"/>
                  </a:lnTo>
                  <a:lnTo>
                    <a:pt x="970" y="2233"/>
                  </a:lnTo>
                  <a:lnTo>
                    <a:pt x="943" y="2244"/>
                  </a:lnTo>
                  <a:lnTo>
                    <a:pt x="921" y="2248"/>
                  </a:lnTo>
                  <a:lnTo>
                    <a:pt x="899" y="2251"/>
                  </a:lnTo>
                  <a:lnTo>
                    <a:pt x="870" y="2247"/>
                  </a:lnTo>
                  <a:lnTo>
                    <a:pt x="842" y="2240"/>
                  </a:lnTo>
                  <a:lnTo>
                    <a:pt x="815" y="2227"/>
                  </a:lnTo>
                  <a:lnTo>
                    <a:pt x="792" y="2209"/>
                  </a:lnTo>
                  <a:lnTo>
                    <a:pt x="772" y="2189"/>
                  </a:lnTo>
                  <a:lnTo>
                    <a:pt x="756" y="2163"/>
                  </a:lnTo>
                  <a:lnTo>
                    <a:pt x="745" y="2136"/>
                  </a:lnTo>
                  <a:lnTo>
                    <a:pt x="446" y="1104"/>
                  </a:lnTo>
                  <a:lnTo>
                    <a:pt x="166" y="2074"/>
                  </a:lnTo>
                  <a:lnTo>
                    <a:pt x="0" y="1499"/>
                  </a:lnTo>
                  <a:lnTo>
                    <a:pt x="57" y="1299"/>
                  </a:lnTo>
                  <a:lnTo>
                    <a:pt x="91" y="1296"/>
                  </a:lnTo>
                  <a:lnTo>
                    <a:pt x="125" y="1289"/>
                  </a:lnTo>
                  <a:lnTo>
                    <a:pt x="159" y="1277"/>
                  </a:lnTo>
                  <a:lnTo>
                    <a:pt x="204" y="1257"/>
                  </a:lnTo>
                  <a:lnTo>
                    <a:pt x="246" y="1230"/>
                  </a:lnTo>
                  <a:lnTo>
                    <a:pt x="285" y="1199"/>
                  </a:lnTo>
                  <a:lnTo>
                    <a:pt x="318" y="1164"/>
                  </a:lnTo>
                  <a:lnTo>
                    <a:pt x="346" y="1124"/>
                  </a:lnTo>
                  <a:lnTo>
                    <a:pt x="370" y="1079"/>
                  </a:lnTo>
                  <a:lnTo>
                    <a:pt x="387" y="1033"/>
                  </a:lnTo>
                  <a:lnTo>
                    <a:pt x="399" y="985"/>
                  </a:lnTo>
                  <a:lnTo>
                    <a:pt x="402" y="936"/>
                  </a:lnTo>
                  <a:lnTo>
                    <a:pt x="401" y="888"/>
                  </a:lnTo>
                  <a:lnTo>
                    <a:pt x="392" y="840"/>
                  </a:lnTo>
                  <a:lnTo>
                    <a:pt x="377" y="792"/>
                  </a:lnTo>
                  <a:lnTo>
                    <a:pt x="73" y="16"/>
                  </a:lnTo>
                  <a:lnTo>
                    <a:pt x="94" y="8"/>
                  </a:lnTo>
                  <a:lnTo>
                    <a:pt x="116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77">
              <a:extLst>
                <a:ext uri="{FF2B5EF4-FFF2-40B4-BE49-F238E27FC236}">
                  <a16:creationId xmlns="" xmlns:a16="http://schemas.microsoft.com/office/drawing/2014/main" id="{8B22A66E-13FC-472E-B55C-498FA316B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2063" y="1709738"/>
              <a:ext cx="1073150" cy="1058863"/>
            </a:xfrm>
            <a:custGeom>
              <a:avLst/>
              <a:gdLst>
                <a:gd name="T0" fmla="*/ 338 w 676"/>
                <a:gd name="T1" fmla="*/ 0 h 667"/>
                <a:gd name="T2" fmla="*/ 388 w 676"/>
                <a:gd name="T3" fmla="*/ 4 h 667"/>
                <a:gd name="T4" fmla="*/ 435 w 676"/>
                <a:gd name="T5" fmla="*/ 15 h 667"/>
                <a:gd name="T6" fmla="*/ 480 w 676"/>
                <a:gd name="T7" fmla="*/ 31 h 667"/>
                <a:gd name="T8" fmla="*/ 522 w 676"/>
                <a:gd name="T9" fmla="*/ 54 h 667"/>
                <a:gd name="T10" fmla="*/ 559 w 676"/>
                <a:gd name="T11" fmla="*/ 82 h 667"/>
                <a:gd name="T12" fmla="*/ 593 w 676"/>
                <a:gd name="T13" fmla="*/ 115 h 667"/>
                <a:gd name="T14" fmla="*/ 621 w 676"/>
                <a:gd name="T15" fmla="*/ 152 h 667"/>
                <a:gd name="T16" fmla="*/ 644 w 676"/>
                <a:gd name="T17" fmla="*/ 193 h 667"/>
                <a:gd name="T18" fmla="*/ 662 w 676"/>
                <a:gd name="T19" fmla="*/ 238 h 667"/>
                <a:gd name="T20" fmla="*/ 672 w 676"/>
                <a:gd name="T21" fmla="*/ 285 h 667"/>
                <a:gd name="T22" fmla="*/ 676 w 676"/>
                <a:gd name="T23" fmla="*/ 334 h 667"/>
                <a:gd name="T24" fmla="*/ 672 w 676"/>
                <a:gd name="T25" fmla="*/ 384 h 667"/>
                <a:gd name="T26" fmla="*/ 662 w 676"/>
                <a:gd name="T27" fmla="*/ 430 h 667"/>
                <a:gd name="T28" fmla="*/ 644 w 676"/>
                <a:gd name="T29" fmla="*/ 474 h 667"/>
                <a:gd name="T30" fmla="*/ 621 w 676"/>
                <a:gd name="T31" fmla="*/ 516 h 667"/>
                <a:gd name="T32" fmla="*/ 593 w 676"/>
                <a:gd name="T33" fmla="*/ 553 h 667"/>
                <a:gd name="T34" fmla="*/ 559 w 676"/>
                <a:gd name="T35" fmla="*/ 586 h 667"/>
                <a:gd name="T36" fmla="*/ 522 w 676"/>
                <a:gd name="T37" fmla="*/ 613 h 667"/>
                <a:gd name="T38" fmla="*/ 480 w 676"/>
                <a:gd name="T39" fmla="*/ 636 h 667"/>
                <a:gd name="T40" fmla="*/ 435 w 676"/>
                <a:gd name="T41" fmla="*/ 652 h 667"/>
                <a:gd name="T42" fmla="*/ 388 w 676"/>
                <a:gd name="T43" fmla="*/ 664 h 667"/>
                <a:gd name="T44" fmla="*/ 338 w 676"/>
                <a:gd name="T45" fmla="*/ 667 h 667"/>
                <a:gd name="T46" fmla="*/ 288 w 676"/>
                <a:gd name="T47" fmla="*/ 664 h 667"/>
                <a:gd name="T48" fmla="*/ 241 w 676"/>
                <a:gd name="T49" fmla="*/ 652 h 667"/>
                <a:gd name="T50" fmla="*/ 195 w 676"/>
                <a:gd name="T51" fmla="*/ 636 h 667"/>
                <a:gd name="T52" fmla="*/ 154 w 676"/>
                <a:gd name="T53" fmla="*/ 613 h 667"/>
                <a:gd name="T54" fmla="*/ 116 w 676"/>
                <a:gd name="T55" fmla="*/ 586 h 667"/>
                <a:gd name="T56" fmla="*/ 83 w 676"/>
                <a:gd name="T57" fmla="*/ 553 h 667"/>
                <a:gd name="T58" fmla="*/ 54 w 676"/>
                <a:gd name="T59" fmla="*/ 516 h 667"/>
                <a:gd name="T60" fmla="*/ 31 w 676"/>
                <a:gd name="T61" fmla="*/ 474 h 667"/>
                <a:gd name="T62" fmla="*/ 15 w 676"/>
                <a:gd name="T63" fmla="*/ 430 h 667"/>
                <a:gd name="T64" fmla="*/ 3 w 676"/>
                <a:gd name="T65" fmla="*/ 384 h 667"/>
                <a:gd name="T66" fmla="*/ 0 w 676"/>
                <a:gd name="T67" fmla="*/ 334 h 667"/>
                <a:gd name="T68" fmla="*/ 3 w 676"/>
                <a:gd name="T69" fmla="*/ 285 h 667"/>
                <a:gd name="T70" fmla="*/ 15 w 676"/>
                <a:gd name="T71" fmla="*/ 238 h 667"/>
                <a:gd name="T72" fmla="*/ 31 w 676"/>
                <a:gd name="T73" fmla="*/ 193 h 667"/>
                <a:gd name="T74" fmla="*/ 54 w 676"/>
                <a:gd name="T75" fmla="*/ 152 h 667"/>
                <a:gd name="T76" fmla="*/ 83 w 676"/>
                <a:gd name="T77" fmla="*/ 115 h 667"/>
                <a:gd name="T78" fmla="*/ 116 w 676"/>
                <a:gd name="T79" fmla="*/ 82 h 667"/>
                <a:gd name="T80" fmla="*/ 154 w 676"/>
                <a:gd name="T81" fmla="*/ 54 h 667"/>
                <a:gd name="T82" fmla="*/ 195 w 676"/>
                <a:gd name="T83" fmla="*/ 31 h 667"/>
                <a:gd name="T84" fmla="*/ 241 w 676"/>
                <a:gd name="T85" fmla="*/ 15 h 667"/>
                <a:gd name="T86" fmla="*/ 288 w 676"/>
                <a:gd name="T87" fmla="*/ 4 h 667"/>
                <a:gd name="T88" fmla="*/ 338 w 676"/>
                <a:gd name="T8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76" h="667">
                  <a:moveTo>
                    <a:pt x="338" y="0"/>
                  </a:moveTo>
                  <a:lnTo>
                    <a:pt x="388" y="4"/>
                  </a:lnTo>
                  <a:lnTo>
                    <a:pt x="435" y="15"/>
                  </a:lnTo>
                  <a:lnTo>
                    <a:pt x="480" y="31"/>
                  </a:lnTo>
                  <a:lnTo>
                    <a:pt x="522" y="54"/>
                  </a:lnTo>
                  <a:lnTo>
                    <a:pt x="559" y="82"/>
                  </a:lnTo>
                  <a:lnTo>
                    <a:pt x="593" y="115"/>
                  </a:lnTo>
                  <a:lnTo>
                    <a:pt x="621" y="152"/>
                  </a:lnTo>
                  <a:lnTo>
                    <a:pt x="644" y="193"/>
                  </a:lnTo>
                  <a:lnTo>
                    <a:pt x="662" y="238"/>
                  </a:lnTo>
                  <a:lnTo>
                    <a:pt x="672" y="285"/>
                  </a:lnTo>
                  <a:lnTo>
                    <a:pt x="676" y="334"/>
                  </a:lnTo>
                  <a:lnTo>
                    <a:pt x="672" y="384"/>
                  </a:lnTo>
                  <a:lnTo>
                    <a:pt x="662" y="430"/>
                  </a:lnTo>
                  <a:lnTo>
                    <a:pt x="644" y="474"/>
                  </a:lnTo>
                  <a:lnTo>
                    <a:pt x="621" y="516"/>
                  </a:lnTo>
                  <a:lnTo>
                    <a:pt x="593" y="553"/>
                  </a:lnTo>
                  <a:lnTo>
                    <a:pt x="559" y="586"/>
                  </a:lnTo>
                  <a:lnTo>
                    <a:pt x="522" y="613"/>
                  </a:lnTo>
                  <a:lnTo>
                    <a:pt x="480" y="636"/>
                  </a:lnTo>
                  <a:lnTo>
                    <a:pt x="435" y="652"/>
                  </a:lnTo>
                  <a:lnTo>
                    <a:pt x="388" y="664"/>
                  </a:lnTo>
                  <a:lnTo>
                    <a:pt x="338" y="667"/>
                  </a:lnTo>
                  <a:lnTo>
                    <a:pt x="288" y="664"/>
                  </a:lnTo>
                  <a:lnTo>
                    <a:pt x="241" y="652"/>
                  </a:lnTo>
                  <a:lnTo>
                    <a:pt x="195" y="636"/>
                  </a:lnTo>
                  <a:lnTo>
                    <a:pt x="154" y="613"/>
                  </a:lnTo>
                  <a:lnTo>
                    <a:pt x="116" y="586"/>
                  </a:lnTo>
                  <a:lnTo>
                    <a:pt x="83" y="553"/>
                  </a:lnTo>
                  <a:lnTo>
                    <a:pt x="54" y="516"/>
                  </a:lnTo>
                  <a:lnTo>
                    <a:pt x="31" y="474"/>
                  </a:lnTo>
                  <a:lnTo>
                    <a:pt x="15" y="430"/>
                  </a:lnTo>
                  <a:lnTo>
                    <a:pt x="3" y="384"/>
                  </a:lnTo>
                  <a:lnTo>
                    <a:pt x="0" y="334"/>
                  </a:lnTo>
                  <a:lnTo>
                    <a:pt x="3" y="285"/>
                  </a:lnTo>
                  <a:lnTo>
                    <a:pt x="15" y="238"/>
                  </a:lnTo>
                  <a:lnTo>
                    <a:pt x="31" y="193"/>
                  </a:lnTo>
                  <a:lnTo>
                    <a:pt x="54" y="152"/>
                  </a:lnTo>
                  <a:lnTo>
                    <a:pt x="83" y="115"/>
                  </a:lnTo>
                  <a:lnTo>
                    <a:pt x="116" y="82"/>
                  </a:lnTo>
                  <a:lnTo>
                    <a:pt x="154" y="54"/>
                  </a:lnTo>
                  <a:lnTo>
                    <a:pt x="195" y="31"/>
                  </a:lnTo>
                  <a:lnTo>
                    <a:pt x="241" y="15"/>
                  </a:lnTo>
                  <a:lnTo>
                    <a:pt x="288" y="4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78">
              <a:extLst>
                <a:ext uri="{FF2B5EF4-FFF2-40B4-BE49-F238E27FC236}">
                  <a16:creationId xmlns="" xmlns:a16="http://schemas.microsoft.com/office/drawing/2014/main" id="{DCD0564F-C440-49A4-801F-282AF9335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1950" y="2916238"/>
              <a:ext cx="2871787" cy="4246563"/>
            </a:xfrm>
            <a:custGeom>
              <a:avLst/>
              <a:gdLst>
                <a:gd name="T0" fmla="*/ 726 w 1809"/>
                <a:gd name="T1" fmla="*/ 0 h 2675"/>
                <a:gd name="T2" fmla="*/ 785 w 1809"/>
                <a:gd name="T3" fmla="*/ 11 h 2675"/>
                <a:gd name="T4" fmla="*/ 835 w 1809"/>
                <a:gd name="T5" fmla="*/ 38 h 2675"/>
                <a:gd name="T6" fmla="*/ 769 w 1809"/>
                <a:gd name="T7" fmla="*/ 698 h 2675"/>
                <a:gd name="T8" fmla="*/ 1040 w 1809"/>
                <a:gd name="T9" fmla="*/ 698 h 2675"/>
                <a:gd name="T10" fmla="*/ 974 w 1809"/>
                <a:gd name="T11" fmla="*/ 38 h 2675"/>
                <a:gd name="T12" fmla="*/ 1025 w 1809"/>
                <a:gd name="T13" fmla="*/ 11 h 2675"/>
                <a:gd name="T14" fmla="*/ 1085 w 1809"/>
                <a:gd name="T15" fmla="*/ 0 h 2675"/>
                <a:gd name="T16" fmla="*/ 1303 w 1809"/>
                <a:gd name="T17" fmla="*/ 3 h 2675"/>
                <a:gd name="T18" fmla="*/ 1364 w 1809"/>
                <a:gd name="T19" fmla="*/ 24 h 2675"/>
                <a:gd name="T20" fmla="*/ 1414 w 1809"/>
                <a:gd name="T21" fmla="*/ 65 h 2675"/>
                <a:gd name="T22" fmla="*/ 1448 w 1809"/>
                <a:gd name="T23" fmla="*/ 120 h 2675"/>
                <a:gd name="T24" fmla="*/ 1806 w 1809"/>
                <a:gd name="T25" fmla="*/ 1045 h 2675"/>
                <a:gd name="T26" fmla="*/ 1807 w 1809"/>
                <a:gd name="T27" fmla="*/ 1110 h 2675"/>
                <a:gd name="T28" fmla="*/ 1786 w 1809"/>
                <a:gd name="T29" fmla="*/ 1170 h 2675"/>
                <a:gd name="T30" fmla="*/ 1745 w 1809"/>
                <a:gd name="T31" fmla="*/ 1220 h 2675"/>
                <a:gd name="T32" fmla="*/ 1687 w 1809"/>
                <a:gd name="T33" fmla="*/ 1255 h 2675"/>
                <a:gd name="T34" fmla="*/ 1621 w 1809"/>
                <a:gd name="T35" fmla="*/ 1267 h 2675"/>
                <a:gd name="T36" fmla="*/ 1557 w 1809"/>
                <a:gd name="T37" fmla="*/ 1257 h 2675"/>
                <a:gd name="T38" fmla="*/ 1500 w 1809"/>
                <a:gd name="T39" fmla="*/ 1226 h 2675"/>
                <a:gd name="T40" fmla="*/ 1457 w 1809"/>
                <a:gd name="T41" fmla="*/ 1178 h 2675"/>
                <a:gd name="T42" fmla="*/ 1274 w 1809"/>
                <a:gd name="T43" fmla="*/ 720 h 2675"/>
                <a:gd name="T44" fmla="*/ 1626 w 1809"/>
                <a:gd name="T45" fmla="*/ 2435 h 2675"/>
                <a:gd name="T46" fmla="*/ 1633 w 1809"/>
                <a:gd name="T47" fmla="*/ 2501 h 2675"/>
                <a:gd name="T48" fmla="*/ 1616 w 1809"/>
                <a:gd name="T49" fmla="*/ 2563 h 2675"/>
                <a:gd name="T50" fmla="*/ 1580 w 1809"/>
                <a:gd name="T51" fmla="*/ 2616 h 2675"/>
                <a:gd name="T52" fmla="*/ 1527 w 1809"/>
                <a:gd name="T53" fmla="*/ 2655 h 2675"/>
                <a:gd name="T54" fmla="*/ 1469 w 1809"/>
                <a:gd name="T55" fmla="*/ 2672 h 2675"/>
                <a:gd name="T56" fmla="*/ 1412 w 1809"/>
                <a:gd name="T57" fmla="*/ 2671 h 2675"/>
                <a:gd name="T58" fmla="*/ 1354 w 1809"/>
                <a:gd name="T59" fmla="*/ 2653 h 2675"/>
                <a:gd name="T60" fmla="*/ 1307 w 1809"/>
                <a:gd name="T61" fmla="*/ 2617 h 2675"/>
                <a:gd name="T62" fmla="*/ 1271 w 1809"/>
                <a:gd name="T63" fmla="*/ 2568 h 2675"/>
                <a:gd name="T64" fmla="*/ 905 w 1809"/>
                <a:gd name="T65" fmla="*/ 1312 h 2675"/>
                <a:gd name="T66" fmla="*/ 539 w 1809"/>
                <a:gd name="T67" fmla="*/ 2568 h 2675"/>
                <a:gd name="T68" fmla="*/ 504 w 1809"/>
                <a:gd name="T69" fmla="*/ 2617 h 2675"/>
                <a:gd name="T70" fmla="*/ 455 w 1809"/>
                <a:gd name="T71" fmla="*/ 2653 h 2675"/>
                <a:gd name="T72" fmla="*/ 398 w 1809"/>
                <a:gd name="T73" fmla="*/ 2671 h 2675"/>
                <a:gd name="T74" fmla="*/ 341 w 1809"/>
                <a:gd name="T75" fmla="*/ 2672 h 2675"/>
                <a:gd name="T76" fmla="*/ 283 w 1809"/>
                <a:gd name="T77" fmla="*/ 2655 h 2675"/>
                <a:gd name="T78" fmla="*/ 229 w 1809"/>
                <a:gd name="T79" fmla="*/ 2616 h 2675"/>
                <a:gd name="T80" fmla="*/ 193 w 1809"/>
                <a:gd name="T81" fmla="*/ 2563 h 2675"/>
                <a:gd name="T82" fmla="*/ 177 w 1809"/>
                <a:gd name="T83" fmla="*/ 2501 h 2675"/>
                <a:gd name="T84" fmla="*/ 184 w 1809"/>
                <a:gd name="T85" fmla="*/ 2435 h 2675"/>
                <a:gd name="T86" fmla="*/ 535 w 1809"/>
                <a:gd name="T87" fmla="*/ 720 h 2675"/>
                <a:gd name="T88" fmla="*/ 354 w 1809"/>
                <a:gd name="T89" fmla="*/ 1178 h 2675"/>
                <a:gd name="T90" fmla="*/ 309 w 1809"/>
                <a:gd name="T91" fmla="*/ 1226 h 2675"/>
                <a:gd name="T92" fmla="*/ 252 w 1809"/>
                <a:gd name="T93" fmla="*/ 1257 h 2675"/>
                <a:gd name="T94" fmla="*/ 188 w 1809"/>
                <a:gd name="T95" fmla="*/ 1267 h 2675"/>
                <a:gd name="T96" fmla="*/ 122 w 1809"/>
                <a:gd name="T97" fmla="*/ 1255 h 2675"/>
                <a:gd name="T98" fmla="*/ 65 w 1809"/>
                <a:gd name="T99" fmla="*/ 1220 h 2675"/>
                <a:gd name="T100" fmla="*/ 24 w 1809"/>
                <a:gd name="T101" fmla="*/ 1170 h 2675"/>
                <a:gd name="T102" fmla="*/ 3 w 1809"/>
                <a:gd name="T103" fmla="*/ 1110 h 2675"/>
                <a:gd name="T104" fmla="*/ 3 w 1809"/>
                <a:gd name="T105" fmla="*/ 1045 h 2675"/>
                <a:gd name="T106" fmla="*/ 363 w 1809"/>
                <a:gd name="T107" fmla="*/ 120 h 2675"/>
                <a:gd name="T108" fmla="*/ 397 w 1809"/>
                <a:gd name="T109" fmla="*/ 65 h 2675"/>
                <a:gd name="T110" fmla="*/ 447 w 1809"/>
                <a:gd name="T111" fmla="*/ 24 h 2675"/>
                <a:gd name="T112" fmla="*/ 507 w 1809"/>
                <a:gd name="T113" fmla="*/ 3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9" h="2675">
                  <a:moveTo>
                    <a:pt x="540" y="0"/>
                  </a:moveTo>
                  <a:lnTo>
                    <a:pt x="726" y="0"/>
                  </a:lnTo>
                  <a:lnTo>
                    <a:pt x="756" y="3"/>
                  </a:lnTo>
                  <a:lnTo>
                    <a:pt x="785" y="11"/>
                  </a:lnTo>
                  <a:lnTo>
                    <a:pt x="811" y="22"/>
                  </a:lnTo>
                  <a:lnTo>
                    <a:pt x="835" y="38"/>
                  </a:lnTo>
                  <a:lnTo>
                    <a:pt x="858" y="57"/>
                  </a:lnTo>
                  <a:lnTo>
                    <a:pt x="769" y="698"/>
                  </a:lnTo>
                  <a:lnTo>
                    <a:pt x="905" y="811"/>
                  </a:lnTo>
                  <a:lnTo>
                    <a:pt x="1040" y="698"/>
                  </a:lnTo>
                  <a:lnTo>
                    <a:pt x="952" y="57"/>
                  </a:lnTo>
                  <a:lnTo>
                    <a:pt x="974" y="38"/>
                  </a:lnTo>
                  <a:lnTo>
                    <a:pt x="998" y="22"/>
                  </a:lnTo>
                  <a:lnTo>
                    <a:pt x="1025" y="11"/>
                  </a:lnTo>
                  <a:lnTo>
                    <a:pt x="1054" y="3"/>
                  </a:lnTo>
                  <a:lnTo>
                    <a:pt x="1085" y="0"/>
                  </a:lnTo>
                  <a:lnTo>
                    <a:pt x="1270" y="0"/>
                  </a:lnTo>
                  <a:lnTo>
                    <a:pt x="1303" y="3"/>
                  </a:lnTo>
                  <a:lnTo>
                    <a:pt x="1335" y="11"/>
                  </a:lnTo>
                  <a:lnTo>
                    <a:pt x="1364" y="24"/>
                  </a:lnTo>
                  <a:lnTo>
                    <a:pt x="1391" y="43"/>
                  </a:lnTo>
                  <a:lnTo>
                    <a:pt x="1414" y="65"/>
                  </a:lnTo>
                  <a:lnTo>
                    <a:pt x="1432" y="91"/>
                  </a:lnTo>
                  <a:lnTo>
                    <a:pt x="1448" y="120"/>
                  </a:lnTo>
                  <a:lnTo>
                    <a:pt x="1797" y="1012"/>
                  </a:lnTo>
                  <a:lnTo>
                    <a:pt x="1806" y="1045"/>
                  </a:lnTo>
                  <a:lnTo>
                    <a:pt x="1809" y="1077"/>
                  </a:lnTo>
                  <a:lnTo>
                    <a:pt x="1807" y="1110"/>
                  </a:lnTo>
                  <a:lnTo>
                    <a:pt x="1799" y="1141"/>
                  </a:lnTo>
                  <a:lnTo>
                    <a:pt x="1786" y="1170"/>
                  </a:lnTo>
                  <a:lnTo>
                    <a:pt x="1768" y="1196"/>
                  </a:lnTo>
                  <a:lnTo>
                    <a:pt x="1745" y="1220"/>
                  </a:lnTo>
                  <a:lnTo>
                    <a:pt x="1719" y="1240"/>
                  </a:lnTo>
                  <a:lnTo>
                    <a:pt x="1687" y="1255"/>
                  </a:lnTo>
                  <a:lnTo>
                    <a:pt x="1655" y="1264"/>
                  </a:lnTo>
                  <a:lnTo>
                    <a:pt x="1621" y="1267"/>
                  </a:lnTo>
                  <a:lnTo>
                    <a:pt x="1588" y="1265"/>
                  </a:lnTo>
                  <a:lnTo>
                    <a:pt x="1557" y="1257"/>
                  </a:lnTo>
                  <a:lnTo>
                    <a:pt x="1528" y="1245"/>
                  </a:lnTo>
                  <a:lnTo>
                    <a:pt x="1500" y="1226"/>
                  </a:lnTo>
                  <a:lnTo>
                    <a:pt x="1477" y="1204"/>
                  </a:lnTo>
                  <a:lnTo>
                    <a:pt x="1457" y="1178"/>
                  </a:lnTo>
                  <a:lnTo>
                    <a:pt x="1442" y="1147"/>
                  </a:lnTo>
                  <a:lnTo>
                    <a:pt x="1274" y="720"/>
                  </a:lnTo>
                  <a:lnTo>
                    <a:pt x="1274" y="1223"/>
                  </a:lnTo>
                  <a:lnTo>
                    <a:pt x="1626" y="2435"/>
                  </a:lnTo>
                  <a:lnTo>
                    <a:pt x="1633" y="2468"/>
                  </a:lnTo>
                  <a:lnTo>
                    <a:pt x="1633" y="2501"/>
                  </a:lnTo>
                  <a:lnTo>
                    <a:pt x="1627" y="2532"/>
                  </a:lnTo>
                  <a:lnTo>
                    <a:pt x="1616" y="2563"/>
                  </a:lnTo>
                  <a:lnTo>
                    <a:pt x="1601" y="2591"/>
                  </a:lnTo>
                  <a:lnTo>
                    <a:pt x="1580" y="2616"/>
                  </a:lnTo>
                  <a:lnTo>
                    <a:pt x="1556" y="2638"/>
                  </a:lnTo>
                  <a:lnTo>
                    <a:pt x="1527" y="2655"/>
                  </a:lnTo>
                  <a:lnTo>
                    <a:pt x="1495" y="2667"/>
                  </a:lnTo>
                  <a:lnTo>
                    <a:pt x="1469" y="2672"/>
                  </a:lnTo>
                  <a:lnTo>
                    <a:pt x="1443" y="2675"/>
                  </a:lnTo>
                  <a:lnTo>
                    <a:pt x="1412" y="2671"/>
                  </a:lnTo>
                  <a:lnTo>
                    <a:pt x="1382" y="2664"/>
                  </a:lnTo>
                  <a:lnTo>
                    <a:pt x="1354" y="2653"/>
                  </a:lnTo>
                  <a:lnTo>
                    <a:pt x="1329" y="2637"/>
                  </a:lnTo>
                  <a:lnTo>
                    <a:pt x="1307" y="2617"/>
                  </a:lnTo>
                  <a:lnTo>
                    <a:pt x="1287" y="2594"/>
                  </a:lnTo>
                  <a:lnTo>
                    <a:pt x="1271" y="2568"/>
                  </a:lnTo>
                  <a:lnTo>
                    <a:pt x="1260" y="2538"/>
                  </a:lnTo>
                  <a:lnTo>
                    <a:pt x="905" y="1312"/>
                  </a:lnTo>
                  <a:lnTo>
                    <a:pt x="550" y="2538"/>
                  </a:lnTo>
                  <a:lnTo>
                    <a:pt x="539" y="2568"/>
                  </a:lnTo>
                  <a:lnTo>
                    <a:pt x="524" y="2594"/>
                  </a:lnTo>
                  <a:lnTo>
                    <a:pt x="504" y="2617"/>
                  </a:lnTo>
                  <a:lnTo>
                    <a:pt x="481" y="2637"/>
                  </a:lnTo>
                  <a:lnTo>
                    <a:pt x="455" y="2653"/>
                  </a:lnTo>
                  <a:lnTo>
                    <a:pt x="427" y="2664"/>
                  </a:lnTo>
                  <a:lnTo>
                    <a:pt x="398" y="2671"/>
                  </a:lnTo>
                  <a:lnTo>
                    <a:pt x="368" y="2675"/>
                  </a:lnTo>
                  <a:lnTo>
                    <a:pt x="341" y="2672"/>
                  </a:lnTo>
                  <a:lnTo>
                    <a:pt x="315" y="2667"/>
                  </a:lnTo>
                  <a:lnTo>
                    <a:pt x="283" y="2655"/>
                  </a:lnTo>
                  <a:lnTo>
                    <a:pt x="255" y="2638"/>
                  </a:lnTo>
                  <a:lnTo>
                    <a:pt x="229" y="2616"/>
                  </a:lnTo>
                  <a:lnTo>
                    <a:pt x="209" y="2591"/>
                  </a:lnTo>
                  <a:lnTo>
                    <a:pt x="193" y="2563"/>
                  </a:lnTo>
                  <a:lnTo>
                    <a:pt x="183" y="2532"/>
                  </a:lnTo>
                  <a:lnTo>
                    <a:pt x="177" y="2501"/>
                  </a:lnTo>
                  <a:lnTo>
                    <a:pt x="178" y="2468"/>
                  </a:lnTo>
                  <a:lnTo>
                    <a:pt x="184" y="2435"/>
                  </a:lnTo>
                  <a:lnTo>
                    <a:pt x="535" y="1223"/>
                  </a:lnTo>
                  <a:lnTo>
                    <a:pt x="535" y="720"/>
                  </a:lnTo>
                  <a:lnTo>
                    <a:pt x="369" y="1147"/>
                  </a:lnTo>
                  <a:lnTo>
                    <a:pt x="354" y="1178"/>
                  </a:lnTo>
                  <a:lnTo>
                    <a:pt x="334" y="1204"/>
                  </a:lnTo>
                  <a:lnTo>
                    <a:pt x="309" y="1226"/>
                  </a:lnTo>
                  <a:lnTo>
                    <a:pt x="283" y="1245"/>
                  </a:lnTo>
                  <a:lnTo>
                    <a:pt x="252" y="1257"/>
                  </a:lnTo>
                  <a:lnTo>
                    <a:pt x="221" y="1265"/>
                  </a:lnTo>
                  <a:lnTo>
                    <a:pt x="188" y="1267"/>
                  </a:lnTo>
                  <a:lnTo>
                    <a:pt x="156" y="1264"/>
                  </a:lnTo>
                  <a:lnTo>
                    <a:pt x="122" y="1255"/>
                  </a:lnTo>
                  <a:lnTo>
                    <a:pt x="92" y="1240"/>
                  </a:lnTo>
                  <a:lnTo>
                    <a:pt x="65" y="1220"/>
                  </a:lnTo>
                  <a:lnTo>
                    <a:pt x="42" y="1196"/>
                  </a:lnTo>
                  <a:lnTo>
                    <a:pt x="24" y="1170"/>
                  </a:lnTo>
                  <a:lnTo>
                    <a:pt x="10" y="1141"/>
                  </a:lnTo>
                  <a:lnTo>
                    <a:pt x="3" y="1110"/>
                  </a:lnTo>
                  <a:lnTo>
                    <a:pt x="0" y="1077"/>
                  </a:lnTo>
                  <a:lnTo>
                    <a:pt x="3" y="1045"/>
                  </a:lnTo>
                  <a:lnTo>
                    <a:pt x="13" y="1012"/>
                  </a:lnTo>
                  <a:lnTo>
                    <a:pt x="363" y="120"/>
                  </a:lnTo>
                  <a:lnTo>
                    <a:pt x="377" y="91"/>
                  </a:lnTo>
                  <a:lnTo>
                    <a:pt x="397" y="65"/>
                  </a:lnTo>
                  <a:lnTo>
                    <a:pt x="420" y="43"/>
                  </a:lnTo>
                  <a:lnTo>
                    <a:pt x="447" y="24"/>
                  </a:lnTo>
                  <a:lnTo>
                    <a:pt x="476" y="11"/>
                  </a:lnTo>
                  <a:lnTo>
                    <a:pt x="507" y="3"/>
                  </a:lnTo>
                  <a:lnTo>
                    <a:pt x="5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4" name="Group 71">
            <a:extLst>
              <a:ext uri="{FF2B5EF4-FFF2-40B4-BE49-F238E27FC236}">
                <a16:creationId xmlns="" xmlns:a16="http://schemas.microsoft.com/office/drawing/2014/main" id="{13A0C30C-CF1B-435D-88EE-F904491C7974}"/>
              </a:ext>
            </a:extLst>
          </p:cNvPr>
          <p:cNvGrpSpPr/>
          <p:nvPr/>
        </p:nvGrpSpPr>
        <p:grpSpPr>
          <a:xfrm>
            <a:off x="6761322" y="3501008"/>
            <a:ext cx="1542465" cy="2520280"/>
            <a:chOff x="4546601" y="1033463"/>
            <a:chExt cx="3752850" cy="518318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" name="Freeform 49">
              <a:extLst>
                <a:ext uri="{FF2B5EF4-FFF2-40B4-BE49-F238E27FC236}">
                  <a16:creationId xmlns="" xmlns:a16="http://schemas.microsoft.com/office/drawing/2014/main" id="{C0778982-604D-4399-AB16-135CA2398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175" y="2376488"/>
              <a:ext cx="887412" cy="377825"/>
            </a:xfrm>
            <a:custGeom>
              <a:avLst/>
              <a:gdLst>
                <a:gd name="T0" fmla="*/ 724 w 1118"/>
                <a:gd name="T1" fmla="*/ 2 h 477"/>
                <a:gd name="T2" fmla="*/ 839 w 1118"/>
                <a:gd name="T3" fmla="*/ 4 h 477"/>
                <a:gd name="T4" fmla="*/ 934 w 1118"/>
                <a:gd name="T5" fmla="*/ 10 h 477"/>
                <a:gd name="T6" fmla="*/ 998 w 1118"/>
                <a:gd name="T7" fmla="*/ 14 h 477"/>
                <a:gd name="T8" fmla="*/ 1021 w 1118"/>
                <a:gd name="T9" fmla="*/ 14 h 477"/>
                <a:gd name="T10" fmla="*/ 1035 w 1118"/>
                <a:gd name="T11" fmla="*/ 22 h 477"/>
                <a:gd name="T12" fmla="*/ 1063 w 1118"/>
                <a:gd name="T13" fmla="*/ 41 h 477"/>
                <a:gd name="T14" fmla="*/ 1095 w 1118"/>
                <a:gd name="T15" fmla="*/ 75 h 477"/>
                <a:gd name="T16" fmla="*/ 1116 w 1118"/>
                <a:gd name="T17" fmla="*/ 127 h 477"/>
                <a:gd name="T18" fmla="*/ 1115 w 1118"/>
                <a:gd name="T19" fmla="*/ 194 h 477"/>
                <a:gd name="T20" fmla="*/ 1081 w 1118"/>
                <a:gd name="T21" fmla="*/ 269 h 477"/>
                <a:gd name="T22" fmla="*/ 1027 w 1118"/>
                <a:gd name="T23" fmla="*/ 334 h 477"/>
                <a:gd name="T24" fmla="*/ 950 w 1118"/>
                <a:gd name="T25" fmla="*/ 392 h 477"/>
                <a:gd name="T26" fmla="*/ 849 w 1118"/>
                <a:gd name="T27" fmla="*/ 437 h 477"/>
                <a:gd name="T28" fmla="*/ 722 w 1118"/>
                <a:gd name="T29" fmla="*/ 467 h 477"/>
                <a:gd name="T30" fmla="*/ 570 w 1118"/>
                <a:gd name="T31" fmla="*/ 477 h 477"/>
                <a:gd name="T32" fmla="*/ 388 w 1118"/>
                <a:gd name="T33" fmla="*/ 467 h 477"/>
                <a:gd name="T34" fmla="*/ 370 w 1118"/>
                <a:gd name="T35" fmla="*/ 465 h 477"/>
                <a:gd name="T36" fmla="*/ 321 w 1118"/>
                <a:gd name="T37" fmla="*/ 455 h 477"/>
                <a:gd name="T38" fmla="*/ 253 w 1118"/>
                <a:gd name="T39" fmla="*/ 441 h 477"/>
                <a:gd name="T40" fmla="*/ 176 w 1118"/>
                <a:gd name="T41" fmla="*/ 417 h 477"/>
                <a:gd name="T42" fmla="*/ 103 w 1118"/>
                <a:gd name="T43" fmla="*/ 386 h 477"/>
                <a:gd name="T44" fmla="*/ 41 w 1118"/>
                <a:gd name="T45" fmla="*/ 346 h 477"/>
                <a:gd name="T46" fmla="*/ 6 w 1118"/>
                <a:gd name="T47" fmla="*/ 295 h 477"/>
                <a:gd name="T48" fmla="*/ 6 w 1118"/>
                <a:gd name="T49" fmla="*/ 233 h 477"/>
                <a:gd name="T50" fmla="*/ 37 w 1118"/>
                <a:gd name="T51" fmla="*/ 144 h 477"/>
                <a:gd name="T52" fmla="*/ 81 w 1118"/>
                <a:gd name="T53" fmla="*/ 87 h 477"/>
                <a:gd name="T54" fmla="*/ 140 w 1118"/>
                <a:gd name="T55" fmla="*/ 53 h 477"/>
                <a:gd name="T56" fmla="*/ 229 w 1118"/>
                <a:gd name="T57" fmla="*/ 32 h 477"/>
                <a:gd name="T58" fmla="*/ 356 w 1118"/>
                <a:gd name="T59" fmla="*/ 14 h 477"/>
                <a:gd name="T60" fmla="*/ 473 w 1118"/>
                <a:gd name="T61" fmla="*/ 4 h 477"/>
                <a:gd name="T62" fmla="*/ 598 w 1118"/>
                <a:gd name="T63" fmla="*/ 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8" h="477">
                  <a:moveTo>
                    <a:pt x="661" y="0"/>
                  </a:moveTo>
                  <a:lnTo>
                    <a:pt x="724" y="2"/>
                  </a:lnTo>
                  <a:lnTo>
                    <a:pt x="784" y="4"/>
                  </a:lnTo>
                  <a:lnTo>
                    <a:pt x="839" y="4"/>
                  </a:lnTo>
                  <a:lnTo>
                    <a:pt x="889" y="8"/>
                  </a:lnTo>
                  <a:lnTo>
                    <a:pt x="934" y="10"/>
                  </a:lnTo>
                  <a:lnTo>
                    <a:pt x="970" y="12"/>
                  </a:lnTo>
                  <a:lnTo>
                    <a:pt x="998" y="14"/>
                  </a:lnTo>
                  <a:lnTo>
                    <a:pt x="1016" y="14"/>
                  </a:lnTo>
                  <a:lnTo>
                    <a:pt x="1021" y="14"/>
                  </a:lnTo>
                  <a:lnTo>
                    <a:pt x="1025" y="16"/>
                  </a:lnTo>
                  <a:lnTo>
                    <a:pt x="1035" y="22"/>
                  </a:lnTo>
                  <a:lnTo>
                    <a:pt x="1047" y="30"/>
                  </a:lnTo>
                  <a:lnTo>
                    <a:pt x="1063" y="41"/>
                  </a:lnTo>
                  <a:lnTo>
                    <a:pt x="1079" y="57"/>
                  </a:lnTo>
                  <a:lnTo>
                    <a:pt x="1095" y="75"/>
                  </a:lnTo>
                  <a:lnTo>
                    <a:pt x="1109" y="99"/>
                  </a:lnTo>
                  <a:lnTo>
                    <a:pt x="1116" y="127"/>
                  </a:lnTo>
                  <a:lnTo>
                    <a:pt x="1118" y="158"/>
                  </a:lnTo>
                  <a:lnTo>
                    <a:pt x="1115" y="194"/>
                  </a:lnTo>
                  <a:lnTo>
                    <a:pt x="1101" y="233"/>
                  </a:lnTo>
                  <a:lnTo>
                    <a:pt x="1081" y="269"/>
                  </a:lnTo>
                  <a:lnTo>
                    <a:pt x="1057" y="303"/>
                  </a:lnTo>
                  <a:lnTo>
                    <a:pt x="1027" y="334"/>
                  </a:lnTo>
                  <a:lnTo>
                    <a:pt x="992" y="366"/>
                  </a:lnTo>
                  <a:lnTo>
                    <a:pt x="950" y="392"/>
                  </a:lnTo>
                  <a:lnTo>
                    <a:pt x="903" y="417"/>
                  </a:lnTo>
                  <a:lnTo>
                    <a:pt x="849" y="437"/>
                  </a:lnTo>
                  <a:lnTo>
                    <a:pt x="790" y="455"/>
                  </a:lnTo>
                  <a:lnTo>
                    <a:pt x="722" y="467"/>
                  </a:lnTo>
                  <a:lnTo>
                    <a:pt x="649" y="475"/>
                  </a:lnTo>
                  <a:lnTo>
                    <a:pt x="570" y="477"/>
                  </a:lnTo>
                  <a:lnTo>
                    <a:pt x="483" y="475"/>
                  </a:lnTo>
                  <a:lnTo>
                    <a:pt x="388" y="467"/>
                  </a:lnTo>
                  <a:lnTo>
                    <a:pt x="384" y="467"/>
                  </a:lnTo>
                  <a:lnTo>
                    <a:pt x="370" y="465"/>
                  </a:lnTo>
                  <a:lnTo>
                    <a:pt x="348" y="461"/>
                  </a:lnTo>
                  <a:lnTo>
                    <a:pt x="321" y="455"/>
                  </a:lnTo>
                  <a:lnTo>
                    <a:pt x="289" y="449"/>
                  </a:lnTo>
                  <a:lnTo>
                    <a:pt x="253" y="441"/>
                  </a:lnTo>
                  <a:lnTo>
                    <a:pt x="214" y="429"/>
                  </a:lnTo>
                  <a:lnTo>
                    <a:pt x="176" y="417"/>
                  </a:lnTo>
                  <a:lnTo>
                    <a:pt x="138" y="404"/>
                  </a:lnTo>
                  <a:lnTo>
                    <a:pt x="103" y="386"/>
                  </a:lnTo>
                  <a:lnTo>
                    <a:pt x="69" y="368"/>
                  </a:lnTo>
                  <a:lnTo>
                    <a:pt x="41" y="346"/>
                  </a:lnTo>
                  <a:lnTo>
                    <a:pt x="20" y="322"/>
                  </a:lnTo>
                  <a:lnTo>
                    <a:pt x="6" y="295"/>
                  </a:lnTo>
                  <a:lnTo>
                    <a:pt x="0" y="265"/>
                  </a:lnTo>
                  <a:lnTo>
                    <a:pt x="6" y="233"/>
                  </a:lnTo>
                  <a:lnTo>
                    <a:pt x="22" y="184"/>
                  </a:lnTo>
                  <a:lnTo>
                    <a:pt x="37" y="144"/>
                  </a:lnTo>
                  <a:lnTo>
                    <a:pt x="57" y="113"/>
                  </a:lnTo>
                  <a:lnTo>
                    <a:pt x="81" y="87"/>
                  </a:lnTo>
                  <a:lnTo>
                    <a:pt x="107" y="69"/>
                  </a:lnTo>
                  <a:lnTo>
                    <a:pt x="140" y="53"/>
                  </a:lnTo>
                  <a:lnTo>
                    <a:pt x="180" y="41"/>
                  </a:lnTo>
                  <a:lnTo>
                    <a:pt x="229" y="32"/>
                  </a:lnTo>
                  <a:lnTo>
                    <a:pt x="287" y="24"/>
                  </a:lnTo>
                  <a:lnTo>
                    <a:pt x="356" y="14"/>
                  </a:lnTo>
                  <a:lnTo>
                    <a:pt x="414" y="10"/>
                  </a:lnTo>
                  <a:lnTo>
                    <a:pt x="473" y="4"/>
                  </a:lnTo>
                  <a:lnTo>
                    <a:pt x="534" y="2"/>
                  </a:lnTo>
                  <a:lnTo>
                    <a:pt x="598" y="2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50">
              <a:extLst>
                <a:ext uri="{FF2B5EF4-FFF2-40B4-BE49-F238E27FC236}">
                  <a16:creationId xmlns="" xmlns:a16="http://schemas.microsoft.com/office/drawing/2014/main" id="{7920C462-8B4D-443F-B10C-415A0F868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1108075"/>
              <a:ext cx="1296987" cy="1279525"/>
            </a:xfrm>
            <a:custGeom>
              <a:avLst/>
              <a:gdLst>
                <a:gd name="T0" fmla="*/ 317 w 1634"/>
                <a:gd name="T1" fmla="*/ 6 h 1613"/>
                <a:gd name="T2" fmla="*/ 414 w 1634"/>
                <a:gd name="T3" fmla="*/ 32 h 1613"/>
                <a:gd name="T4" fmla="*/ 507 w 1634"/>
                <a:gd name="T5" fmla="*/ 69 h 1613"/>
                <a:gd name="T6" fmla="*/ 590 w 1634"/>
                <a:gd name="T7" fmla="*/ 115 h 1613"/>
                <a:gd name="T8" fmla="*/ 656 w 1634"/>
                <a:gd name="T9" fmla="*/ 154 h 1613"/>
                <a:gd name="T10" fmla="*/ 699 w 1634"/>
                <a:gd name="T11" fmla="*/ 186 h 1613"/>
                <a:gd name="T12" fmla="*/ 715 w 1634"/>
                <a:gd name="T13" fmla="*/ 198 h 1613"/>
                <a:gd name="T14" fmla="*/ 739 w 1634"/>
                <a:gd name="T15" fmla="*/ 198 h 1613"/>
                <a:gd name="T16" fmla="*/ 802 w 1634"/>
                <a:gd name="T17" fmla="*/ 194 h 1613"/>
                <a:gd name="T18" fmla="*/ 891 w 1634"/>
                <a:gd name="T19" fmla="*/ 188 h 1613"/>
                <a:gd name="T20" fmla="*/ 990 w 1634"/>
                <a:gd name="T21" fmla="*/ 178 h 1613"/>
                <a:gd name="T22" fmla="*/ 1085 w 1634"/>
                <a:gd name="T23" fmla="*/ 162 h 1613"/>
                <a:gd name="T24" fmla="*/ 1164 w 1634"/>
                <a:gd name="T25" fmla="*/ 141 h 1613"/>
                <a:gd name="T26" fmla="*/ 1212 w 1634"/>
                <a:gd name="T27" fmla="*/ 117 h 1613"/>
                <a:gd name="T28" fmla="*/ 1261 w 1634"/>
                <a:gd name="T29" fmla="*/ 93 h 1613"/>
                <a:gd name="T30" fmla="*/ 1321 w 1634"/>
                <a:gd name="T31" fmla="*/ 71 h 1613"/>
                <a:gd name="T32" fmla="*/ 1386 w 1634"/>
                <a:gd name="T33" fmla="*/ 59 h 1613"/>
                <a:gd name="T34" fmla="*/ 1452 w 1634"/>
                <a:gd name="T35" fmla="*/ 57 h 1613"/>
                <a:gd name="T36" fmla="*/ 1513 w 1634"/>
                <a:gd name="T37" fmla="*/ 71 h 1613"/>
                <a:gd name="T38" fmla="*/ 1564 w 1634"/>
                <a:gd name="T39" fmla="*/ 109 h 1613"/>
                <a:gd name="T40" fmla="*/ 1602 w 1634"/>
                <a:gd name="T41" fmla="*/ 170 h 1613"/>
                <a:gd name="T42" fmla="*/ 1622 w 1634"/>
                <a:gd name="T43" fmla="*/ 261 h 1613"/>
                <a:gd name="T44" fmla="*/ 1632 w 1634"/>
                <a:gd name="T45" fmla="*/ 422 h 1613"/>
                <a:gd name="T46" fmla="*/ 1634 w 1634"/>
                <a:gd name="T47" fmla="*/ 590 h 1613"/>
                <a:gd name="T48" fmla="*/ 1630 w 1634"/>
                <a:gd name="T49" fmla="*/ 756 h 1613"/>
                <a:gd name="T50" fmla="*/ 1612 w 1634"/>
                <a:gd name="T51" fmla="*/ 910 h 1613"/>
                <a:gd name="T52" fmla="*/ 1582 w 1634"/>
                <a:gd name="T53" fmla="*/ 1043 h 1613"/>
                <a:gd name="T54" fmla="*/ 1537 w 1634"/>
                <a:gd name="T55" fmla="*/ 1144 h 1613"/>
                <a:gd name="T56" fmla="*/ 1475 w 1634"/>
                <a:gd name="T57" fmla="*/ 1237 h 1613"/>
                <a:gd name="T58" fmla="*/ 1420 w 1634"/>
                <a:gd name="T59" fmla="*/ 1318 h 1613"/>
                <a:gd name="T60" fmla="*/ 1356 w 1634"/>
                <a:gd name="T61" fmla="*/ 1387 h 1613"/>
                <a:gd name="T62" fmla="*/ 1273 w 1634"/>
                <a:gd name="T63" fmla="*/ 1445 h 1613"/>
                <a:gd name="T64" fmla="*/ 1160 w 1634"/>
                <a:gd name="T65" fmla="*/ 1490 h 1613"/>
                <a:gd name="T66" fmla="*/ 1044 w 1634"/>
                <a:gd name="T67" fmla="*/ 1532 h 1613"/>
                <a:gd name="T68" fmla="*/ 929 w 1634"/>
                <a:gd name="T69" fmla="*/ 1575 h 1613"/>
                <a:gd name="T70" fmla="*/ 818 w 1634"/>
                <a:gd name="T71" fmla="*/ 1605 h 1613"/>
                <a:gd name="T72" fmla="*/ 707 w 1634"/>
                <a:gd name="T73" fmla="*/ 1613 h 1613"/>
                <a:gd name="T74" fmla="*/ 598 w 1634"/>
                <a:gd name="T75" fmla="*/ 1583 h 1613"/>
                <a:gd name="T76" fmla="*/ 537 w 1634"/>
                <a:gd name="T77" fmla="*/ 1547 h 1613"/>
                <a:gd name="T78" fmla="*/ 501 w 1634"/>
                <a:gd name="T79" fmla="*/ 1528 h 1613"/>
                <a:gd name="T80" fmla="*/ 440 w 1634"/>
                <a:gd name="T81" fmla="*/ 1486 h 1613"/>
                <a:gd name="T82" fmla="*/ 361 w 1634"/>
                <a:gd name="T83" fmla="*/ 1427 h 1613"/>
                <a:gd name="T84" fmla="*/ 273 w 1634"/>
                <a:gd name="T85" fmla="*/ 1352 h 1613"/>
                <a:gd name="T86" fmla="*/ 186 w 1634"/>
                <a:gd name="T87" fmla="*/ 1261 h 1613"/>
                <a:gd name="T88" fmla="*/ 111 w 1634"/>
                <a:gd name="T89" fmla="*/ 1158 h 1613"/>
                <a:gd name="T90" fmla="*/ 54 w 1634"/>
                <a:gd name="T91" fmla="*/ 1043 h 1613"/>
                <a:gd name="T92" fmla="*/ 26 w 1634"/>
                <a:gd name="T93" fmla="*/ 918 h 1613"/>
                <a:gd name="T94" fmla="*/ 14 w 1634"/>
                <a:gd name="T95" fmla="*/ 784 h 1613"/>
                <a:gd name="T96" fmla="*/ 4 w 1634"/>
                <a:gd name="T97" fmla="*/ 647 h 1613"/>
                <a:gd name="T98" fmla="*/ 0 w 1634"/>
                <a:gd name="T99" fmla="*/ 511 h 1613"/>
                <a:gd name="T100" fmla="*/ 2 w 1634"/>
                <a:gd name="T101" fmla="*/ 380 h 1613"/>
                <a:gd name="T102" fmla="*/ 14 w 1634"/>
                <a:gd name="T103" fmla="*/ 261 h 1613"/>
                <a:gd name="T104" fmla="*/ 38 w 1634"/>
                <a:gd name="T105" fmla="*/ 160 h 1613"/>
                <a:gd name="T106" fmla="*/ 79 w 1634"/>
                <a:gd name="T107" fmla="*/ 79 h 1613"/>
                <a:gd name="T108" fmla="*/ 137 w 1634"/>
                <a:gd name="T109" fmla="*/ 26 h 1613"/>
                <a:gd name="T110" fmla="*/ 220 w 1634"/>
                <a:gd name="T111" fmla="*/ 2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4" h="1613">
                  <a:moveTo>
                    <a:pt x="270" y="0"/>
                  </a:moveTo>
                  <a:lnTo>
                    <a:pt x="317" y="6"/>
                  </a:lnTo>
                  <a:lnTo>
                    <a:pt x="367" y="16"/>
                  </a:lnTo>
                  <a:lnTo>
                    <a:pt x="414" y="32"/>
                  </a:lnTo>
                  <a:lnTo>
                    <a:pt x="462" y="49"/>
                  </a:lnTo>
                  <a:lnTo>
                    <a:pt x="507" y="69"/>
                  </a:lnTo>
                  <a:lnTo>
                    <a:pt x="551" y="91"/>
                  </a:lnTo>
                  <a:lnTo>
                    <a:pt x="590" y="115"/>
                  </a:lnTo>
                  <a:lnTo>
                    <a:pt x="624" y="135"/>
                  </a:lnTo>
                  <a:lnTo>
                    <a:pt x="656" y="154"/>
                  </a:lnTo>
                  <a:lnTo>
                    <a:pt x="679" y="172"/>
                  </a:lnTo>
                  <a:lnTo>
                    <a:pt x="699" y="186"/>
                  </a:lnTo>
                  <a:lnTo>
                    <a:pt x="711" y="194"/>
                  </a:lnTo>
                  <a:lnTo>
                    <a:pt x="715" y="198"/>
                  </a:lnTo>
                  <a:lnTo>
                    <a:pt x="721" y="198"/>
                  </a:lnTo>
                  <a:lnTo>
                    <a:pt x="739" y="198"/>
                  </a:lnTo>
                  <a:lnTo>
                    <a:pt x="766" y="196"/>
                  </a:lnTo>
                  <a:lnTo>
                    <a:pt x="802" y="194"/>
                  </a:lnTo>
                  <a:lnTo>
                    <a:pt x="844" y="192"/>
                  </a:lnTo>
                  <a:lnTo>
                    <a:pt x="891" y="188"/>
                  </a:lnTo>
                  <a:lnTo>
                    <a:pt x="939" y="184"/>
                  </a:lnTo>
                  <a:lnTo>
                    <a:pt x="990" y="178"/>
                  </a:lnTo>
                  <a:lnTo>
                    <a:pt x="1040" y="172"/>
                  </a:lnTo>
                  <a:lnTo>
                    <a:pt x="1085" y="162"/>
                  </a:lnTo>
                  <a:lnTo>
                    <a:pt x="1127" y="152"/>
                  </a:lnTo>
                  <a:lnTo>
                    <a:pt x="1164" y="141"/>
                  </a:lnTo>
                  <a:lnTo>
                    <a:pt x="1192" y="127"/>
                  </a:lnTo>
                  <a:lnTo>
                    <a:pt x="1212" y="117"/>
                  </a:lnTo>
                  <a:lnTo>
                    <a:pt x="1236" y="105"/>
                  </a:lnTo>
                  <a:lnTo>
                    <a:pt x="1261" y="93"/>
                  </a:lnTo>
                  <a:lnTo>
                    <a:pt x="1291" y="81"/>
                  </a:lnTo>
                  <a:lnTo>
                    <a:pt x="1321" y="71"/>
                  </a:lnTo>
                  <a:lnTo>
                    <a:pt x="1355" y="63"/>
                  </a:lnTo>
                  <a:lnTo>
                    <a:pt x="1386" y="59"/>
                  </a:lnTo>
                  <a:lnTo>
                    <a:pt x="1420" y="55"/>
                  </a:lnTo>
                  <a:lnTo>
                    <a:pt x="1452" y="57"/>
                  </a:lnTo>
                  <a:lnTo>
                    <a:pt x="1483" y="63"/>
                  </a:lnTo>
                  <a:lnTo>
                    <a:pt x="1513" y="71"/>
                  </a:lnTo>
                  <a:lnTo>
                    <a:pt x="1541" y="87"/>
                  </a:lnTo>
                  <a:lnTo>
                    <a:pt x="1564" y="109"/>
                  </a:lnTo>
                  <a:lnTo>
                    <a:pt x="1586" y="135"/>
                  </a:lnTo>
                  <a:lnTo>
                    <a:pt x="1602" y="170"/>
                  </a:lnTo>
                  <a:lnTo>
                    <a:pt x="1616" y="212"/>
                  </a:lnTo>
                  <a:lnTo>
                    <a:pt x="1622" y="261"/>
                  </a:lnTo>
                  <a:lnTo>
                    <a:pt x="1628" y="338"/>
                  </a:lnTo>
                  <a:lnTo>
                    <a:pt x="1632" y="422"/>
                  </a:lnTo>
                  <a:lnTo>
                    <a:pt x="1634" y="505"/>
                  </a:lnTo>
                  <a:lnTo>
                    <a:pt x="1634" y="590"/>
                  </a:lnTo>
                  <a:lnTo>
                    <a:pt x="1634" y="673"/>
                  </a:lnTo>
                  <a:lnTo>
                    <a:pt x="1630" y="756"/>
                  </a:lnTo>
                  <a:lnTo>
                    <a:pt x="1622" y="835"/>
                  </a:lnTo>
                  <a:lnTo>
                    <a:pt x="1612" y="910"/>
                  </a:lnTo>
                  <a:lnTo>
                    <a:pt x="1598" y="980"/>
                  </a:lnTo>
                  <a:lnTo>
                    <a:pt x="1582" y="1043"/>
                  </a:lnTo>
                  <a:lnTo>
                    <a:pt x="1560" y="1098"/>
                  </a:lnTo>
                  <a:lnTo>
                    <a:pt x="1537" y="1144"/>
                  </a:lnTo>
                  <a:lnTo>
                    <a:pt x="1505" y="1191"/>
                  </a:lnTo>
                  <a:lnTo>
                    <a:pt x="1475" y="1237"/>
                  </a:lnTo>
                  <a:lnTo>
                    <a:pt x="1448" y="1278"/>
                  </a:lnTo>
                  <a:lnTo>
                    <a:pt x="1420" y="1318"/>
                  </a:lnTo>
                  <a:lnTo>
                    <a:pt x="1390" y="1354"/>
                  </a:lnTo>
                  <a:lnTo>
                    <a:pt x="1356" y="1387"/>
                  </a:lnTo>
                  <a:lnTo>
                    <a:pt x="1317" y="1417"/>
                  </a:lnTo>
                  <a:lnTo>
                    <a:pt x="1273" y="1445"/>
                  </a:lnTo>
                  <a:lnTo>
                    <a:pt x="1222" y="1468"/>
                  </a:lnTo>
                  <a:lnTo>
                    <a:pt x="1160" y="1490"/>
                  </a:lnTo>
                  <a:lnTo>
                    <a:pt x="1101" y="1510"/>
                  </a:lnTo>
                  <a:lnTo>
                    <a:pt x="1044" y="1532"/>
                  </a:lnTo>
                  <a:lnTo>
                    <a:pt x="986" y="1553"/>
                  </a:lnTo>
                  <a:lnTo>
                    <a:pt x="929" y="1575"/>
                  </a:lnTo>
                  <a:lnTo>
                    <a:pt x="873" y="1593"/>
                  </a:lnTo>
                  <a:lnTo>
                    <a:pt x="818" y="1605"/>
                  </a:lnTo>
                  <a:lnTo>
                    <a:pt x="763" y="1613"/>
                  </a:lnTo>
                  <a:lnTo>
                    <a:pt x="707" y="1613"/>
                  </a:lnTo>
                  <a:lnTo>
                    <a:pt x="652" y="1603"/>
                  </a:lnTo>
                  <a:lnTo>
                    <a:pt x="598" y="1583"/>
                  </a:lnTo>
                  <a:lnTo>
                    <a:pt x="543" y="1551"/>
                  </a:lnTo>
                  <a:lnTo>
                    <a:pt x="537" y="1547"/>
                  </a:lnTo>
                  <a:lnTo>
                    <a:pt x="523" y="1540"/>
                  </a:lnTo>
                  <a:lnTo>
                    <a:pt x="501" y="1528"/>
                  </a:lnTo>
                  <a:lnTo>
                    <a:pt x="473" y="1510"/>
                  </a:lnTo>
                  <a:lnTo>
                    <a:pt x="440" y="1486"/>
                  </a:lnTo>
                  <a:lnTo>
                    <a:pt x="402" y="1458"/>
                  </a:lnTo>
                  <a:lnTo>
                    <a:pt x="361" y="1427"/>
                  </a:lnTo>
                  <a:lnTo>
                    <a:pt x="317" y="1391"/>
                  </a:lnTo>
                  <a:lnTo>
                    <a:pt x="273" y="1352"/>
                  </a:lnTo>
                  <a:lnTo>
                    <a:pt x="230" y="1308"/>
                  </a:lnTo>
                  <a:lnTo>
                    <a:pt x="186" y="1261"/>
                  </a:lnTo>
                  <a:lnTo>
                    <a:pt x="147" y="1211"/>
                  </a:lnTo>
                  <a:lnTo>
                    <a:pt x="111" y="1158"/>
                  </a:lnTo>
                  <a:lnTo>
                    <a:pt x="79" y="1102"/>
                  </a:lnTo>
                  <a:lnTo>
                    <a:pt x="54" y="1043"/>
                  </a:lnTo>
                  <a:lnTo>
                    <a:pt x="36" y="981"/>
                  </a:lnTo>
                  <a:lnTo>
                    <a:pt x="26" y="918"/>
                  </a:lnTo>
                  <a:lnTo>
                    <a:pt x="20" y="851"/>
                  </a:lnTo>
                  <a:lnTo>
                    <a:pt x="14" y="784"/>
                  </a:lnTo>
                  <a:lnTo>
                    <a:pt x="10" y="716"/>
                  </a:lnTo>
                  <a:lnTo>
                    <a:pt x="4" y="647"/>
                  </a:lnTo>
                  <a:lnTo>
                    <a:pt x="2" y="578"/>
                  </a:lnTo>
                  <a:lnTo>
                    <a:pt x="0" y="511"/>
                  </a:lnTo>
                  <a:lnTo>
                    <a:pt x="0" y="445"/>
                  </a:lnTo>
                  <a:lnTo>
                    <a:pt x="2" y="380"/>
                  </a:lnTo>
                  <a:lnTo>
                    <a:pt x="6" y="319"/>
                  </a:lnTo>
                  <a:lnTo>
                    <a:pt x="14" y="261"/>
                  </a:lnTo>
                  <a:lnTo>
                    <a:pt x="24" y="208"/>
                  </a:lnTo>
                  <a:lnTo>
                    <a:pt x="38" y="160"/>
                  </a:lnTo>
                  <a:lnTo>
                    <a:pt x="56" y="117"/>
                  </a:lnTo>
                  <a:lnTo>
                    <a:pt x="79" y="79"/>
                  </a:lnTo>
                  <a:lnTo>
                    <a:pt x="105" y="49"/>
                  </a:lnTo>
                  <a:lnTo>
                    <a:pt x="137" y="26"/>
                  </a:lnTo>
                  <a:lnTo>
                    <a:pt x="174" y="10"/>
                  </a:lnTo>
                  <a:lnTo>
                    <a:pt x="220" y="2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51">
              <a:extLst>
                <a:ext uri="{FF2B5EF4-FFF2-40B4-BE49-F238E27FC236}">
                  <a16:creationId xmlns="" xmlns:a16="http://schemas.microsoft.com/office/drawing/2014/main" id="{664E6504-1D9F-4E08-9D46-2D53F86BA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2746375"/>
              <a:ext cx="3611562" cy="3389313"/>
            </a:xfrm>
            <a:custGeom>
              <a:avLst/>
              <a:gdLst>
                <a:gd name="T0" fmla="*/ 2271 w 4550"/>
                <a:gd name="T1" fmla="*/ 0 h 4268"/>
                <a:gd name="T2" fmla="*/ 3208 w 4550"/>
                <a:gd name="T3" fmla="*/ 168 h 4268"/>
                <a:gd name="T4" fmla="*/ 3499 w 4550"/>
                <a:gd name="T5" fmla="*/ 320 h 4268"/>
                <a:gd name="T6" fmla="*/ 3764 w 4550"/>
                <a:gd name="T7" fmla="*/ 536 h 4268"/>
                <a:gd name="T8" fmla="*/ 4002 w 4550"/>
                <a:gd name="T9" fmla="*/ 791 h 4268"/>
                <a:gd name="T10" fmla="*/ 4202 w 4550"/>
                <a:gd name="T11" fmla="*/ 1066 h 4268"/>
                <a:gd name="T12" fmla="*/ 4362 w 4550"/>
                <a:gd name="T13" fmla="*/ 1338 h 4268"/>
                <a:gd name="T14" fmla="*/ 4473 w 4550"/>
                <a:gd name="T15" fmla="*/ 1585 h 4268"/>
                <a:gd name="T16" fmla="*/ 4532 w 4550"/>
                <a:gd name="T17" fmla="*/ 1787 h 4268"/>
                <a:gd name="T18" fmla="*/ 4544 w 4550"/>
                <a:gd name="T19" fmla="*/ 1975 h 4268"/>
                <a:gd name="T20" fmla="*/ 4550 w 4550"/>
                <a:gd name="T21" fmla="*/ 2222 h 4268"/>
                <a:gd name="T22" fmla="*/ 4550 w 4550"/>
                <a:gd name="T23" fmla="*/ 2495 h 4268"/>
                <a:gd name="T24" fmla="*/ 4546 w 4550"/>
                <a:gd name="T25" fmla="*/ 2756 h 4268"/>
                <a:gd name="T26" fmla="*/ 4542 w 4550"/>
                <a:gd name="T27" fmla="*/ 2972 h 4268"/>
                <a:gd name="T28" fmla="*/ 4540 w 4550"/>
                <a:gd name="T29" fmla="*/ 3109 h 4268"/>
                <a:gd name="T30" fmla="*/ 4524 w 4550"/>
                <a:gd name="T31" fmla="*/ 3249 h 4268"/>
                <a:gd name="T32" fmla="*/ 4441 w 4550"/>
                <a:gd name="T33" fmla="*/ 3540 h 4268"/>
                <a:gd name="T34" fmla="*/ 4310 w 4550"/>
                <a:gd name="T35" fmla="*/ 3769 h 4268"/>
                <a:gd name="T36" fmla="*/ 4150 w 4550"/>
                <a:gd name="T37" fmla="*/ 3946 h 4268"/>
                <a:gd name="T38" fmla="*/ 3976 w 4550"/>
                <a:gd name="T39" fmla="*/ 4074 h 4268"/>
                <a:gd name="T40" fmla="*/ 3802 w 4550"/>
                <a:gd name="T41" fmla="*/ 4165 h 4268"/>
                <a:gd name="T42" fmla="*/ 3643 w 4550"/>
                <a:gd name="T43" fmla="*/ 4223 h 4268"/>
                <a:gd name="T44" fmla="*/ 3518 w 4550"/>
                <a:gd name="T45" fmla="*/ 4254 h 4268"/>
                <a:gd name="T46" fmla="*/ 3443 w 4550"/>
                <a:gd name="T47" fmla="*/ 4266 h 4268"/>
                <a:gd name="T48" fmla="*/ 1901 w 4550"/>
                <a:gd name="T49" fmla="*/ 4248 h 4268"/>
                <a:gd name="T50" fmla="*/ 1845 w 4550"/>
                <a:gd name="T51" fmla="*/ 4254 h 4268"/>
                <a:gd name="T52" fmla="*/ 1695 w 4550"/>
                <a:gd name="T53" fmla="*/ 4264 h 4268"/>
                <a:gd name="T54" fmla="*/ 1475 w 4550"/>
                <a:gd name="T55" fmla="*/ 4268 h 4268"/>
                <a:gd name="T56" fmla="*/ 1212 w 4550"/>
                <a:gd name="T57" fmla="*/ 4254 h 4268"/>
                <a:gd name="T58" fmla="*/ 933 w 4550"/>
                <a:gd name="T59" fmla="*/ 4213 h 4268"/>
                <a:gd name="T60" fmla="*/ 663 w 4550"/>
                <a:gd name="T61" fmla="*/ 4134 h 4268"/>
                <a:gd name="T62" fmla="*/ 422 w 4550"/>
                <a:gd name="T63" fmla="*/ 3997 h 4268"/>
                <a:gd name="T64" fmla="*/ 230 w 4550"/>
                <a:gd name="T65" fmla="*/ 3795 h 4268"/>
                <a:gd name="T66" fmla="*/ 103 w 4550"/>
                <a:gd name="T67" fmla="*/ 3534 h 4268"/>
                <a:gd name="T68" fmla="*/ 30 w 4550"/>
                <a:gd name="T69" fmla="*/ 3215 h 4268"/>
                <a:gd name="T70" fmla="*/ 2 w 4550"/>
                <a:gd name="T71" fmla="*/ 2839 h 4268"/>
                <a:gd name="T72" fmla="*/ 6 w 4550"/>
                <a:gd name="T73" fmla="*/ 2404 h 4268"/>
                <a:gd name="T74" fmla="*/ 38 w 4550"/>
                <a:gd name="T75" fmla="*/ 1939 h 4268"/>
                <a:gd name="T76" fmla="*/ 131 w 4550"/>
                <a:gd name="T77" fmla="*/ 1545 h 4268"/>
                <a:gd name="T78" fmla="*/ 287 w 4550"/>
                <a:gd name="T79" fmla="*/ 1195 h 4268"/>
                <a:gd name="T80" fmla="*/ 487 w 4550"/>
                <a:gd name="T81" fmla="*/ 892 h 4268"/>
                <a:gd name="T82" fmla="*/ 709 w 4550"/>
                <a:gd name="T83" fmla="*/ 637 h 4268"/>
                <a:gd name="T84" fmla="*/ 937 w 4550"/>
                <a:gd name="T85" fmla="*/ 429 h 4268"/>
                <a:gd name="T86" fmla="*/ 1147 w 4550"/>
                <a:gd name="T87" fmla="*/ 273 h 4268"/>
                <a:gd name="T88" fmla="*/ 1345 w 4550"/>
                <a:gd name="T89" fmla="*/ 156 h 4268"/>
                <a:gd name="T90" fmla="*/ 1592 w 4550"/>
                <a:gd name="T91" fmla="*/ 71 h 4268"/>
                <a:gd name="T92" fmla="*/ 1841 w 4550"/>
                <a:gd name="T93" fmla="*/ 24 h 4268"/>
                <a:gd name="T94" fmla="*/ 2061 w 4550"/>
                <a:gd name="T95" fmla="*/ 4 h 4268"/>
                <a:gd name="T96" fmla="*/ 2218 w 4550"/>
                <a:gd name="T97" fmla="*/ 0 h 4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50" h="4268">
                  <a:moveTo>
                    <a:pt x="2218" y="0"/>
                  </a:moveTo>
                  <a:lnTo>
                    <a:pt x="2251" y="0"/>
                  </a:lnTo>
                  <a:lnTo>
                    <a:pt x="2271" y="0"/>
                  </a:lnTo>
                  <a:lnTo>
                    <a:pt x="2277" y="2"/>
                  </a:lnTo>
                  <a:lnTo>
                    <a:pt x="3107" y="134"/>
                  </a:lnTo>
                  <a:lnTo>
                    <a:pt x="3208" y="168"/>
                  </a:lnTo>
                  <a:lnTo>
                    <a:pt x="3307" y="210"/>
                  </a:lnTo>
                  <a:lnTo>
                    <a:pt x="3404" y="261"/>
                  </a:lnTo>
                  <a:lnTo>
                    <a:pt x="3499" y="320"/>
                  </a:lnTo>
                  <a:lnTo>
                    <a:pt x="3590" y="386"/>
                  </a:lnTo>
                  <a:lnTo>
                    <a:pt x="3679" y="459"/>
                  </a:lnTo>
                  <a:lnTo>
                    <a:pt x="3764" y="536"/>
                  </a:lnTo>
                  <a:lnTo>
                    <a:pt x="3847" y="617"/>
                  </a:lnTo>
                  <a:lnTo>
                    <a:pt x="3926" y="702"/>
                  </a:lnTo>
                  <a:lnTo>
                    <a:pt x="4002" y="791"/>
                  </a:lnTo>
                  <a:lnTo>
                    <a:pt x="4073" y="882"/>
                  </a:lnTo>
                  <a:lnTo>
                    <a:pt x="4140" y="973"/>
                  </a:lnTo>
                  <a:lnTo>
                    <a:pt x="4202" y="1066"/>
                  </a:lnTo>
                  <a:lnTo>
                    <a:pt x="4261" y="1157"/>
                  </a:lnTo>
                  <a:lnTo>
                    <a:pt x="4312" y="1248"/>
                  </a:lnTo>
                  <a:lnTo>
                    <a:pt x="4362" y="1338"/>
                  </a:lnTo>
                  <a:lnTo>
                    <a:pt x="4403" y="1425"/>
                  </a:lnTo>
                  <a:lnTo>
                    <a:pt x="4441" y="1506"/>
                  </a:lnTo>
                  <a:lnTo>
                    <a:pt x="4473" y="1585"/>
                  </a:lnTo>
                  <a:lnTo>
                    <a:pt x="4499" y="1658"/>
                  </a:lnTo>
                  <a:lnTo>
                    <a:pt x="4518" y="1725"/>
                  </a:lnTo>
                  <a:lnTo>
                    <a:pt x="4532" y="1787"/>
                  </a:lnTo>
                  <a:lnTo>
                    <a:pt x="4538" y="1838"/>
                  </a:lnTo>
                  <a:lnTo>
                    <a:pt x="4542" y="1901"/>
                  </a:lnTo>
                  <a:lnTo>
                    <a:pt x="4544" y="1975"/>
                  </a:lnTo>
                  <a:lnTo>
                    <a:pt x="4548" y="2052"/>
                  </a:lnTo>
                  <a:lnTo>
                    <a:pt x="4548" y="2135"/>
                  </a:lnTo>
                  <a:lnTo>
                    <a:pt x="4550" y="2222"/>
                  </a:lnTo>
                  <a:lnTo>
                    <a:pt x="4550" y="2311"/>
                  </a:lnTo>
                  <a:lnTo>
                    <a:pt x="4550" y="2402"/>
                  </a:lnTo>
                  <a:lnTo>
                    <a:pt x="4550" y="2495"/>
                  </a:lnTo>
                  <a:lnTo>
                    <a:pt x="4548" y="2584"/>
                  </a:lnTo>
                  <a:lnTo>
                    <a:pt x="4548" y="2671"/>
                  </a:lnTo>
                  <a:lnTo>
                    <a:pt x="4546" y="2756"/>
                  </a:lnTo>
                  <a:lnTo>
                    <a:pt x="4546" y="2835"/>
                  </a:lnTo>
                  <a:lnTo>
                    <a:pt x="4544" y="2907"/>
                  </a:lnTo>
                  <a:lnTo>
                    <a:pt x="4542" y="2972"/>
                  </a:lnTo>
                  <a:lnTo>
                    <a:pt x="4542" y="3027"/>
                  </a:lnTo>
                  <a:lnTo>
                    <a:pt x="4540" y="3073"/>
                  </a:lnTo>
                  <a:lnTo>
                    <a:pt x="4540" y="3109"/>
                  </a:lnTo>
                  <a:lnTo>
                    <a:pt x="4538" y="3130"/>
                  </a:lnTo>
                  <a:lnTo>
                    <a:pt x="4538" y="3136"/>
                  </a:lnTo>
                  <a:lnTo>
                    <a:pt x="4524" y="3249"/>
                  </a:lnTo>
                  <a:lnTo>
                    <a:pt x="4502" y="3352"/>
                  </a:lnTo>
                  <a:lnTo>
                    <a:pt x="4475" y="3449"/>
                  </a:lnTo>
                  <a:lnTo>
                    <a:pt x="4441" y="3540"/>
                  </a:lnTo>
                  <a:lnTo>
                    <a:pt x="4402" y="3623"/>
                  </a:lnTo>
                  <a:lnTo>
                    <a:pt x="4358" y="3698"/>
                  </a:lnTo>
                  <a:lnTo>
                    <a:pt x="4310" y="3769"/>
                  </a:lnTo>
                  <a:lnTo>
                    <a:pt x="4259" y="3833"/>
                  </a:lnTo>
                  <a:lnTo>
                    <a:pt x="4205" y="3892"/>
                  </a:lnTo>
                  <a:lnTo>
                    <a:pt x="4150" y="3946"/>
                  </a:lnTo>
                  <a:lnTo>
                    <a:pt x="4093" y="3993"/>
                  </a:lnTo>
                  <a:lnTo>
                    <a:pt x="4035" y="4037"/>
                  </a:lnTo>
                  <a:lnTo>
                    <a:pt x="3976" y="4074"/>
                  </a:lnTo>
                  <a:lnTo>
                    <a:pt x="3916" y="4108"/>
                  </a:lnTo>
                  <a:lnTo>
                    <a:pt x="3859" y="4139"/>
                  </a:lnTo>
                  <a:lnTo>
                    <a:pt x="3802" y="4165"/>
                  </a:lnTo>
                  <a:lnTo>
                    <a:pt x="3746" y="4187"/>
                  </a:lnTo>
                  <a:lnTo>
                    <a:pt x="3693" y="4207"/>
                  </a:lnTo>
                  <a:lnTo>
                    <a:pt x="3643" y="4223"/>
                  </a:lnTo>
                  <a:lnTo>
                    <a:pt x="3598" y="4234"/>
                  </a:lnTo>
                  <a:lnTo>
                    <a:pt x="3556" y="4244"/>
                  </a:lnTo>
                  <a:lnTo>
                    <a:pt x="3518" y="4254"/>
                  </a:lnTo>
                  <a:lnTo>
                    <a:pt x="3489" y="4260"/>
                  </a:lnTo>
                  <a:lnTo>
                    <a:pt x="3463" y="4264"/>
                  </a:lnTo>
                  <a:lnTo>
                    <a:pt x="3443" y="4266"/>
                  </a:lnTo>
                  <a:lnTo>
                    <a:pt x="3431" y="4268"/>
                  </a:lnTo>
                  <a:lnTo>
                    <a:pt x="3427" y="4268"/>
                  </a:lnTo>
                  <a:lnTo>
                    <a:pt x="1901" y="4248"/>
                  </a:lnTo>
                  <a:lnTo>
                    <a:pt x="1895" y="4248"/>
                  </a:lnTo>
                  <a:lnTo>
                    <a:pt x="1875" y="4250"/>
                  </a:lnTo>
                  <a:lnTo>
                    <a:pt x="1845" y="4254"/>
                  </a:lnTo>
                  <a:lnTo>
                    <a:pt x="1804" y="4256"/>
                  </a:lnTo>
                  <a:lnTo>
                    <a:pt x="1754" y="4260"/>
                  </a:lnTo>
                  <a:lnTo>
                    <a:pt x="1695" y="4264"/>
                  </a:lnTo>
                  <a:lnTo>
                    <a:pt x="1628" y="4266"/>
                  </a:lnTo>
                  <a:lnTo>
                    <a:pt x="1554" y="4268"/>
                  </a:lnTo>
                  <a:lnTo>
                    <a:pt x="1475" y="4268"/>
                  </a:lnTo>
                  <a:lnTo>
                    <a:pt x="1392" y="4266"/>
                  </a:lnTo>
                  <a:lnTo>
                    <a:pt x="1303" y="4262"/>
                  </a:lnTo>
                  <a:lnTo>
                    <a:pt x="1212" y="4254"/>
                  </a:lnTo>
                  <a:lnTo>
                    <a:pt x="1121" y="4244"/>
                  </a:lnTo>
                  <a:lnTo>
                    <a:pt x="1026" y="4231"/>
                  </a:lnTo>
                  <a:lnTo>
                    <a:pt x="933" y="4213"/>
                  </a:lnTo>
                  <a:lnTo>
                    <a:pt x="842" y="4191"/>
                  </a:lnTo>
                  <a:lnTo>
                    <a:pt x="751" y="4165"/>
                  </a:lnTo>
                  <a:lnTo>
                    <a:pt x="663" y="4134"/>
                  </a:lnTo>
                  <a:lnTo>
                    <a:pt x="580" y="4096"/>
                  </a:lnTo>
                  <a:lnTo>
                    <a:pt x="501" y="4052"/>
                  </a:lnTo>
                  <a:lnTo>
                    <a:pt x="422" y="3997"/>
                  </a:lnTo>
                  <a:lnTo>
                    <a:pt x="349" y="3936"/>
                  </a:lnTo>
                  <a:lnTo>
                    <a:pt x="285" y="3868"/>
                  </a:lnTo>
                  <a:lnTo>
                    <a:pt x="230" y="3795"/>
                  </a:lnTo>
                  <a:lnTo>
                    <a:pt x="180" y="3714"/>
                  </a:lnTo>
                  <a:lnTo>
                    <a:pt x="139" y="3627"/>
                  </a:lnTo>
                  <a:lnTo>
                    <a:pt x="103" y="3534"/>
                  </a:lnTo>
                  <a:lnTo>
                    <a:pt x="73" y="3435"/>
                  </a:lnTo>
                  <a:lnTo>
                    <a:pt x="50" y="3328"/>
                  </a:lnTo>
                  <a:lnTo>
                    <a:pt x="30" y="3215"/>
                  </a:lnTo>
                  <a:lnTo>
                    <a:pt x="16" y="3097"/>
                  </a:lnTo>
                  <a:lnTo>
                    <a:pt x="6" y="2972"/>
                  </a:lnTo>
                  <a:lnTo>
                    <a:pt x="2" y="2839"/>
                  </a:lnTo>
                  <a:lnTo>
                    <a:pt x="0" y="2701"/>
                  </a:lnTo>
                  <a:lnTo>
                    <a:pt x="2" y="2556"/>
                  </a:lnTo>
                  <a:lnTo>
                    <a:pt x="6" y="2404"/>
                  </a:lnTo>
                  <a:lnTo>
                    <a:pt x="14" y="2246"/>
                  </a:lnTo>
                  <a:lnTo>
                    <a:pt x="24" y="2082"/>
                  </a:lnTo>
                  <a:lnTo>
                    <a:pt x="38" y="1939"/>
                  </a:lnTo>
                  <a:lnTo>
                    <a:pt x="60" y="1803"/>
                  </a:lnTo>
                  <a:lnTo>
                    <a:pt x="91" y="1672"/>
                  </a:lnTo>
                  <a:lnTo>
                    <a:pt x="131" y="1545"/>
                  </a:lnTo>
                  <a:lnTo>
                    <a:pt x="176" y="1423"/>
                  </a:lnTo>
                  <a:lnTo>
                    <a:pt x="230" y="1306"/>
                  </a:lnTo>
                  <a:lnTo>
                    <a:pt x="287" y="1195"/>
                  </a:lnTo>
                  <a:lnTo>
                    <a:pt x="351" y="1088"/>
                  </a:lnTo>
                  <a:lnTo>
                    <a:pt x="416" y="987"/>
                  </a:lnTo>
                  <a:lnTo>
                    <a:pt x="487" y="892"/>
                  </a:lnTo>
                  <a:lnTo>
                    <a:pt x="558" y="801"/>
                  </a:lnTo>
                  <a:lnTo>
                    <a:pt x="634" y="716"/>
                  </a:lnTo>
                  <a:lnTo>
                    <a:pt x="709" y="637"/>
                  </a:lnTo>
                  <a:lnTo>
                    <a:pt x="786" y="562"/>
                  </a:lnTo>
                  <a:lnTo>
                    <a:pt x="861" y="493"/>
                  </a:lnTo>
                  <a:lnTo>
                    <a:pt x="937" y="429"/>
                  </a:lnTo>
                  <a:lnTo>
                    <a:pt x="1010" y="372"/>
                  </a:lnTo>
                  <a:lnTo>
                    <a:pt x="1079" y="318"/>
                  </a:lnTo>
                  <a:lnTo>
                    <a:pt x="1147" y="273"/>
                  </a:lnTo>
                  <a:lnTo>
                    <a:pt x="1210" y="231"/>
                  </a:lnTo>
                  <a:lnTo>
                    <a:pt x="1269" y="196"/>
                  </a:lnTo>
                  <a:lnTo>
                    <a:pt x="1345" y="156"/>
                  </a:lnTo>
                  <a:lnTo>
                    <a:pt x="1426" y="123"/>
                  </a:lnTo>
                  <a:lnTo>
                    <a:pt x="1507" y="95"/>
                  </a:lnTo>
                  <a:lnTo>
                    <a:pt x="1592" y="71"/>
                  </a:lnTo>
                  <a:lnTo>
                    <a:pt x="1677" y="51"/>
                  </a:lnTo>
                  <a:lnTo>
                    <a:pt x="1760" y="35"/>
                  </a:lnTo>
                  <a:lnTo>
                    <a:pt x="1841" y="24"/>
                  </a:lnTo>
                  <a:lnTo>
                    <a:pt x="1921" y="14"/>
                  </a:lnTo>
                  <a:lnTo>
                    <a:pt x="1994" y="8"/>
                  </a:lnTo>
                  <a:lnTo>
                    <a:pt x="2061" y="4"/>
                  </a:lnTo>
                  <a:lnTo>
                    <a:pt x="2123" y="0"/>
                  </a:lnTo>
                  <a:lnTo>
                    <a:pt x="2176" y="0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52">
              <a:extLst>
                <a:ext uri="{FF2B5EF4-FFF2-40B4-BE49-F238E27FC236}">
                  <a16:creationId xmlns="" xmlns:a16="http://schemas.microsoft.com/office/drawing/2014/main" id="{FEB1F22D-8EA9-477E-BCB9-4C0CDF9A7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2925" y="3451225"/>
              <a:ext cx="1601787" cy="2138363"/>
            </a:xfrm>
            <a:custGeom>
              <a:avLst/>
              <a:gdLst>
                <a:gd name="T0" fmla="*/ 1517 w 2018"/>
                <a:gd name="T1" fmla="*/ 2161 h 2695"/>
                <a:gd name="T2" fmla="*/ 1751 w 2018"/>
                <a:gd name="T3" fmla="*/ 1997 h 2695"/>
                <a:gd name="T4" fmla="*/ 1800 w 2018"/>
                <a:gd name="T5" fmla="*/ 1809 h 2695"/>
                <a:gd name="T6" fmla="*/ 1657 w 2018"/>
                <a:gd name="T7" fmla="*/ 1629 h 2695"/>
                <a:gd name="T8" fmla="*/ 1341 w 2018"/>
                <a:gd name="T9" fmla="*/ 1492 h 2695"/>
                <a:gd name="T10" fmla="*/ 1129 w 2018"/>
                <a:gd name="T11" fmla="*/ 2252 h 2695"/>
                <a:gd name="T12" fmla="*/ 677 w 2018"/>
                <a:gd name="T13" fmla="*/ 477 h 2695"/>
                <a:gd name="T14" fmla="*/ 361 w 2018"/>
                <a:gd name="T15" fmla="*/ 612 h 2695"/>
                <a:gd name="T16" fmla="*/ 218 w 2018"/>
                <a:gd name="T17" fmla="*/ 794 h 2695"/>
                <a:gd name="T18" fmla="*/ 268 w 2018"/>
                <a:gd name="T19" fmla="*/ 982 h 2695"/>
                <a:gd name="T20" fmla="*/ 501 w 2018"/>
                <a:gd name="T21" fmla="*/ 1146 h 2695"/>
                <a:gd name="T22" fmla="*/ 1008 w 2018"/>
                <a:gd name="T23" fmla="*/ 438 h 2695"/>
                <a:gd name="T24" fmla="*/ 1129 w 2018"/>
                <a:gd name="T25" fmla="*/ 1247 h 2695"/>
                <a:gd name="T26" fmla="*/ 816 w 2018"/>
                <a:gd name="T27" fmla="*/ 6 h 2695"/>
                <a:gd name="T28" fmla="*/ 889 w 2018"/>
                <a:gd name="T29" fmla="*/ 107 h 2695"/>
                <a:gd name="T30" fmla="*/ 1129 w 2018"/>
                <a:gd name="T31" fmla="*/ 107 h 2695"/>
                <a:gd name="T32" fmla="*/ 1202 w 2018"/>
                <a:gd name="T33" fmla="*/ 6 h 2695"/>
                <a:gd name="T34" fmla="*/ 1321 w 2018"/>
                <a:gd name="T35" fmla="*/ 44 h 2695"/>
                <a:gd name="T36" fmla="*/ 1438 w 2018"/>
                <a:gd name="T37" fmla="*/ 283 h 2695"/>
                <a:gd name="T38" fmla="*/ 1764 w 2018"/>
                <a:gd name="T39" fmla="*/ 430 h 2695"/>
                <a:gd name="T40" fmla="*/ 1968 w 2018"/>
                <a:gd name="T41" fmla="*/ 645 h 2695"/>
                <a:gd name="T42" fmla="*/ 2012 w 2018"/>
                <a:gd name="T43" fmla="*/ 873 h 2695"/>
                <a:gd name="T44" fmla="*/ 1913 w 2018"/>
                <a:gd name="T45" fmla="*/ 946 h 2695"/>
                <a:gd name="T46" fmla="*/ 1812 w 2018"/>
                <a:gd name="T47" fmla="*/ 873 h 2695"/>
                <a:gd name="T48" fmla="*/ 1751 w 2018"/>
                <a:gd name="T49" fmla="*/ 699 h 2695"/>
                <a:gd name="T50" fmla="*/ 1517 w 2018"/>
                <a:gd name="T51" fmla="*/ 535 h 2695"/>
                <a:gd name="T52" fmla="*/ 1438 w 2018"/>
                <a:gd name="T53" fmla="*/ 1298 h 2695"/>
                <a:gd name="T54" fmla="*/ 1764 w 2018"/>
                <a:gd name="T55" fmla="*/ 1445 h 2695"/>
                <a:gd name="T56" fmla="*/ 1968 w 2018"/>
                <a:gd name="T57" fmla="*/ 1661 h 2695"/>
                <a:gd name="T58" fmla="*/ 2012 w 2018"/>
                <a:gd name="T59" fmla="*/ 1924 h 2695"/>
                <a:gd name="T60" fmla="*/ 1885 w 2018"/>
                <a:gd name="T61" fmla="*/ 2165 h 2695"/>
                <a:gd name="T62" fmla="*/ 1614 w 2018"/>
                <a:gd name="T63" fmla="*/ 2349 h 2695"/>
                <a:gd name="T64" fmla="*/ 1341 w 2018"/>
                <a:gd name="T65" fmla="*/ 2589 h 2695"/>
                <a:gd name="T66" fmla="*/ 1267 w 2018"/>
                <a:gd name="T67" fmla="*/ 2690 h 2695"/>
                <a:gd name="T68" fmla="*/ 1149 w 2018"/>
                <a:gd name="T69" fmla="*/ 2652 h 2695"/>
                <a:gd name="T70" fmla="*/ 1008 w 2018"/>
                <a:gd name="T71" fmla="*/ 2470 h 2695"/>
                <a:gd name="T72" fmla="*/ 869 w 2018"/>
                <a:gd name="T73" fmla="*/ 2652 h 2695"/>
                <a:gd name="T74" fmla="*/ 751 w 2018"/>
                <a:gd name="T75" fmla="*/ 2690 h 2695"/>
                <a:gd name="T76" fmla="*/ 677 w 2018"/>
                <a:gd name="T77" fmla="*/ 2589 h 2695"/>
                <a:gd name="T78" fmla="*/ 404 w 2018"/>
                <a:gd name="T79" fmla="*/ 2349 h 2695"/>
                <a:gd name="T80" fmla="*/ 133 w 2018"/>
                <a:gd name="T81" fmla="*/ 2165 h 2695"/>
                <a:gd name="T82" fmla="*/ 6 w 2018"/>
                <a:gd name="T83" fmla="*/ 1924 h 2695"/>
                <a:gd name="T84" fmla="*/ 44 w 2018"/>
                <a:gd name="T85" fmla="*/ 1771 h 2695"/>
                <a:gd name="T86" fmla="*/ 169 w 2018"/>
                <a:gd name="T87" fmla="*/ 1771 h 2695"/>
                <a:gd name="T88" fmla="*/ 218 w 2018"/>
                <a:gd name="T89" fmla="*/ 1904 h 2695"/>
                <a:gd name="T90" fmla="*/ 361 w 2018"/>
                <a:gd name="T91" fmla="*/ 2084 h 2695"/>
                <a:gd name="T92" fmla="*/ 677 w 2018"/>
                <a:gd name="T93" fmla="*/ 2221 h 2695"/>
                <a:gd name="T94" fmla="*/ 404 w 2018"/>
                <a:gd name="T95" fmla="*/ 1334 h 2695"/>
                <a:gd name="T96" fmla="*/ 133 w 2018"/>
                <a:gd name="T97" fmla="*/ 1150 h 2695"/>
                <a:gd name="T98" fmla="*/ 6 w 2018"/>
                <a:gd name="T99" fmla="*/ 907 h 2695"/>
                <a:gd name="T100" fmla="*/ 50 w 2018"/>
                <a:gd name="T101" fmla="*/ 645 h 2695"/>
                <a:gd name="T102" fmla="*/ 254 w 2018"/>
                <a:gd name="T103" fmla="*/ 430 h 2695"/>
                <a:gd name="T104" fmla="*/ 580 w 2018"/>
                <a:gd name="T105" fmla="*/ 283 h 2695"/>
                <a:gd name="T106" fmla="*/ 697 w 2018"/>
                <a:gd name="T107" fmla="*/ 44 h 2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8" h="2695">
                  <a:moveTo>
                    <a:pt x="1341" y="1492"/>
                  </a:moveTo>
                  <a:lnTo>
                    <a:pt x="1341" y="2221"/>
                  </a:lnTo>
                  <a:lnTo>
                    <a:pt x="1432" y="2193"/>
                  </a:lnTo>
                  <a:lnTo>
                    <a:pt x="1517" y="2161"/>
                  </a:lnTo>
                  <a:lnTo>
                    <a:pt x="1596" y="2124"/>
                  </a:lnTo>
                  <a:lnTo>
                    <a:pt x="1657" y="2084"/>
                  </a:lnTo>
                  <a:lnTo>
                    <a:pt x="1709" y="2040"/>
                  </a:lnTo>
                  <a:lnTo>
                    <a:pt x="1751" y="1997"/>
                  </a:lnTo>
                  <a:lnTo>
                    <a:pt x="1782" y="1949"/>
                  </a:lnTo>
                  <a:lnTo>
                    <a:pt x="1800" y="1904"/>
                  </a:lnTo>
                  <a:lnTo>
                    <a:pt x="1806" y="1856"/>
                  </a:lnTo>
                  <a:lnTo>
                    <a:pt x="1800" y="1809"/>
                  </a:lnTo>
                  <a:lnTo>
                    <a:pt x="1782" y="1761"/>
                  </a:lnTo>
                  <a:lnTo>
                    <a:pt x="1751" y="1716"/>
                  </a:lnTo>
                  <a:lnTo>
                    <a:pt x="1709" y="1670"/>
                  </a:lnTo>
                  <a:lnTo>
                    <a:pt x="1657" y="1629"/>
                  </a:lnTo>
                  <a:lnTo>
                    <a:pt x="1596" y="1589"/>
                  </a:lnTo>
                  <a:lnTo>
                    <a:pt x="1517" y="1550"/>
                  </a:lnTo>
                  <a:lnTo>
                    <a:pt x="1432" y="1518"/>
                  </a:lnTo>
                  <a:lnTo>
                    <a:pt x="1341" y="1492"/>
                  </a:lnTo>
                  <a:close/>
                  <a:moveTo>
                    <a:pt x="889" y="1449"/>
                  </a:moveTo>
                  <a:lnTo>
                    <a:pt x="889" y="2252"/>
                  </a:lnTo>
                  <a:lnTo>
                    <a:pt x="1008" y="2258"/>
                  </a:lnTo>
                  <a:lnTo>
                    <a:pt x="1129" y="2252"/>
                  </a:lnTo>
                  <a:lnTo>
                    <a:pt x="1129" y="1459"/>
                  </a:lnTo>
                  <a:lnTo>
                    <a:pt x="1008" y="1455"/>
                  </a:lnTo>
                  <a:lnTo>
                    <a:pt x="889" y="1449"/>
                  </a:lnTo>
                  <a:close/>
                  <a:moveTo>
                    <a:pt x="677" y="477"/>
                  </a:moveTo>
                  <a:lnTo>
                    <a:pt x="586" y="503"/>
                  </a:lnTo>
                  <a:lnTo>
                    <a:pt x="501" y="535"/>
                  </a:lnTo>
                  <a:lnTo>
                    <a:pt x="422" y="574"/>
                  </a:lnTo>
                  <a:lnTo>
                    <a:pt x="361" y="612"/>
                  </a:lnTo>
                  <a:lnTo>
                    <a:pt x="307" y="655"/>
                  </a:lnTo>
                  <a:lnTo>
                    <a:pt x="268" y="699"/>
                  </a:lnTo>
                  <a:lnTo>
                    <a:pt x="236" y="746"/>
                  </a:lnTo>
                  <a:lnTo>
                    <a:pt x="218" y="794"/>
                  </a:lnTo>
                  <a:lnTo>
                    <a:pt x="212" y="839"/>
                  </a:lnTo>
                  <a:lnTo>
                    <a:pt x="218" y="887"/>
                  </a:lnTo>
                  <a:lnTo>
                    <a:pt x="236" y="934"/>
                  </a:lnTo>
                  <a:lnTo>
                    <a:pt x="268" y="982"/>
                  </a:lnTo>
                  <a:lnTo>
                    <a:pt x="307" y="1025"/>
                  </a:lnTo>
                  <a:lnTo>
                    <a:pt x="361" y="1067"/>
                  </a:lnTo>
                  <a:lnTo>
                    <a:pt x="422" y="1107"/>
                  </a:lnTo>
                  <a:lnTo>
                    <a:pt x="501" y="1146"/>
                  </a:lnTo>
                  <a:lnTo>
                    <a:pt x="586" y="1178"/>
                  </a:lnTo>
                  <a:lnTo>
                    <a:pt x="677" y="1203"/>
                  </a:lnTo>
                  <a:lnTo>
                    <a:pt x="677" y="477"/>
                  </a:lnTo>
                  <a:close/>
                  <a:moveTo>
                    <a:pt x="1008" y="438"/>
                  </a:moveTo>
                  <a:lnTo>
                    <a:pt x="889" y="444"/>
                  </a:lnTo>
                  <a:lnTo>
                    <a:pt x="889" y="1237"/>
                  </a:lnTo>
                  <a:lnTo>
                    <a:pt x="1008" y="1243"/>
                  </a:lnTo>
                  <a:lnTo>
                    <a:pt x="1129" y="1247"/>
                  </a:lnTo>
                  <a:lnTo>
                    <a:pt x="1129" y="444"/>
                  </a:lnTo>
                  <a:lnTo>
                    <a:pt x="1008" y="438"/>
                  </a:lnTo>
                  <a:close/>
                  <a:moveTo>
                    <a:pt x="782" y="0"/>
                  </a:moveTo>
                  <a:lnTo>
                    <a:pt x="816" y="6"/>
                  </a:lnTo>
                  <a:lnTo>
                    <a:pt x="846" y="22"/>
                  </a:lnTo>
                  <a:lnTo>
                    <a:pt x="869" y="44"/>
                  </a:lnTo>
                  <a:lnTo>
                    <a:pt x="883" y="74"/>
                  </a:lnTo>
                  <a:lnTo>
                    <a:pt x="889" y="107"/>
                  </a:lnTo>
                  <a:lnTo>
                    <a:pt x="889" y="232"/>
                  </a:lnTo>
                  <a:lnTo>
                    <a:pt x="1008" y="226"/>
                  </a:lnTo>
                  <a:lnTo>
                    <a:pt x="1129" y="232"/>
                  </a:lnTo>
                  <a:lnTo>
                    <a:pt x="1129" y="107"/>
                  </a:lnTo>
                  <a:lnTo>
                    <a:pt x="1135" y="74"/>
                  </a:lnTo>
                  <a:lnTo>
                    <a:pt x="1149" y="44"/>
                  </a:lnTo>
                  <a:lnTo>
                    <a:pt x="1172" y="22"/>
                  </a:lnTo>
                  <a:lnTo>
                    <a:pt x="1202" y="6"/>
                  </a:lnTo>
                  <a:lnTo>
                    <a:pt x="1236" y="0"/>
                  </a:lnTo>
                  <a:lnTo>
                    <a:pt x="1267" y="6"/>
                  </a:lnTo>
                  <a:lnTo>
                    <a:pt x="1297" y="22"/>
                  </a:lnTo>
                  <a:lnTo>
                    <a:pt x="1321" y="44"/>
                  </a:lnTo>
                  <a:lnTo>
                    <a:pt x="1335" y="74"/>
                  </a:lnTo>
                  <a:lnTo>
                    <a:pt x="1341" y="107"/>
                  </a:lnTo>
                  <a:lnTo>
                    <a:pt x="1341" y="260"/>
                  </a:lnTo>
                  <a:lnTo>
                    <a:pt x="1438" y="283"/>
                  </a:lnTo>
                  <a:lnTo>
                    <a:pt x="1529" y="313"/>
                  </a:lnTo>
                  <a:lnTo>
                    <a:pt x="1614" y="347"/>
                  </a:lnTo>
                  <a:lnTo>
                    <a:pt x="1693" y="386"/>
                  </a:lnTo>
                  <a:lnTo>
                    <a:pt x="1764" y="430"/>
                  </a:lnTo>
                  <a:lnTo>
                    <a:pt x="1828" y="477"/>
                  </a:lnTo>
                  <a:lnTo>
                    <a:pt x="1885" y="531"/>
                  </a:lnTo>
                  <a:lnTo>
                    <a:pt x="1931" y="586"/>
                  </a:lnTo>
                  <a:lnTo>
                    <a:pt x="1968" y="645"/>
                  </a:lnTo>
                  <a:lnTo>
                    <a:pt x="1996" y="709"/>
                  </a:lnTo>
                  <a:lnTo>
                    <a:pt x="2012" y="772"/>
                  </a:lnTo>
                  <a:lnTo>
                    <a:pt x="2018" y="839"/>
                  </a:lnTo>
                  <a:lnTo>
                    <a:pt x="2012" y="873"/>
                  </a:lnTo>
                  <a:lnTo>
                    <a:pt x="1998" y="903"/>
                  </a:lnTo>
                  <a:lnTo>
                    <a:pt x="1974" y="926"/>
                  </a:lnTo>
                  <a:lnTo>
                    <a:pt x="1947" y="940"/>
                  </a:lnTo>
                  <a:lnTo>
                    <a:pt x="1913" y="946"/>
                  </a:lnTo>
                  <a:lnTo>
                    <a:pt x="1879" y="940"/>
                  </a:lnTo>
                  <a:lnTo>
                    <a:pt x="1850" y="926"/>
                  </a:lnTo>
                  <a:lnTo>
                    <a:pt x="1828" y="903"/>
                  </a:lnTo>
                  <a:lnTo>
                    <a:pt x="1812" y="873"/>
                  </a:lnTo>
                  <a:lnTo>
                    <a:pt x="1806" y="839"/>
                  </a:lnTo>
                  <a:lnTo>
                    <a:pt x="1800" y="794"/>
                  </a:lnTo>
                  <a:lnTo>
                    <a:pt x="1782" y="746"/>
                  </a:lnTo>
                  <a:lnTo>
                    <a:pt x="1751" y="699"/>
                  </a:lnTo>
                  <a:lnTo>
                    <a:pt x="1709" y="655"/>
                  </a:lnTo>
                  <a:lnTo>
                    <a:pt x="1657" y="612"/>
                  </a:lnTo>
                  <a:lnTo>
                    <a:pt x="1596" y="574"/>
                  </a:lnTo>
                  <a:lnTo>
                    <a:pt x="1517" y="535"/>
                  </a:lnTo>
                  <a:lnTo>
                    <a:pt x="1432" y="503"/>
                  </a:lnTo>
                  <a:lnTo>
                    <a:pt x="1341" y="477"/>
                  </a:lnTo>
                  <a:lnTo>
                    <a:pt x="1341" y="1275"/>
                  </a:lnTo>
                  <a:lnTo>
                    <a:pt x="1438" y="1298"/>
                  </a:lnTo>
                  <a:lnTo>
                    <a:pt x="1529" y="1328"/>
                  </a:lnTo>
                  <a:lnTo>
                    <a:pt x="1614" y="1362"/>
                  </a:lnTo>
                  <a:lnTo>
                    <a:pt x="1693" y="1401"/>
                  </a:lnTo>
                  <a:lnTo>
                    <a:pt x="1764" y="1445"/>
                  </a:lnTo>
                  <a:lnTo>
                    <a:pt x="1828" y="1494"/>
                  </a:lnTo>
                  <a:lnTo>
                    <a:pt x="1885" y="1546"/>
                  </a:lnTo>
                  <a:lnTo>
                    <a:pt x="1931" y="1601"/>
                  </a:lnTo>
                  <a:lnTo>
                    <a:pt x="1968" y="1661"/>
                  </a:lnTo>
                  <a:lnTo>
                    <a:pt x="1996" y="1724"/>
                  </a:lnTo>
                  <a:lnTo>
                    <a:pt x="2012" y="1789"/>
                  </a:lnTo>
                  <a:lnTo>
                    <a:pt x="2018" y="1856"/>
                  </a:lnTo>
                  <a:lnTo>
                    <a:pt x="2012" y="1924"/>
                  </a:lnTo>
                  <a:lnTo>
                    <a:pt x="1996" y="1987"/>
                  </a:lnTo>
                  <a:lnTo>
                    <a:pt x="1968" y="2050"/>
                  </a:lnTo>
                  <a:lnTo>
                    <a:pt x="1931" y="2110"/>
                  </a:lnTo>
                  <a:lnTo>
                    <a:pt x="1885" y="2165"/>
                  </a:lnTo>
                  <a:lnTo>
                    <a:pt x="1828" y="2219"/>
                  </a:lnTo>
                  <a:lnTo>
                    <a:pt x="1764" y="2266"/>
                  </a:lnTo>
                  <a:lnTo>
                    <a:pt x="1693" y="2310"/>
                  </a:lnTo>
                  <a:lnTo>
                    <a:pt x="1614" y="2349"/>
                  </a:lnTo>
                  <a:lnTo>
                    <a:pt x="1529" y="2385"/>
                  </a:lnTo>
                  <a:lnTo>
                    <a:pt x="1438" y="2413"/>
                  </a:lnTo>
                  <a:lnTo>
                    <a:pt x="1341" y="2436"/>
                  </a:lnTo>
                  <a:lnTo>
                    <a:pt x="1341" y="2589"/>
                  </a:lnTo>
                  <a:lnTo>
                    <a:pt x="1335" y="2622"/>
                  </a:lnTo>
                  <a:lnTo>
                    <a:pt x="1321" y="2652"/>
                  </a:lnTo>
                  <a:lnTo>
                    <a:pt x="1297" y="2676"/>
                  </a:lnTo>
                  <a:lnTo>
                    <a:pt x="1267" y="2690"/>
                  </a:lnTo>
                  <a:lnTo>
                    <a:pt x="1236" y="2695"/>
                  </a:lnTo>
                  <a:lnTo>
                    <a:pt x="1202" y="2690"/>
                  </a:lnTo>
                  <a:lnTo>
                    <a:pt x="1172" y="2676"/>
                  </a:lnTo>
                  <a:lnTo>
                    <a:pt x="1149" y="2652"/>
                  </a:lnTo>
                  <a:lnTo>
                    <a:pt x="1135" y="2622"/>
                  </a:lnTo>
                  <a:lnTo>
                    <a:pt x="1129" y="2589"/>
                  </a:lnTo>
                  <a:lnTo>
                    <a:pt x="1129" y="2466"/>
                  </a:lnTo>
                  <a:lnTo>
                    <a:pt x="1008" y="2470"/>
                  </a:lnTo>
                  <a:lnTo>
                    <a:pt x="889" y="2466"/>
                  </a:lnTo>
                  <a:lnTo>
                    <a:pt x="889" y="2589"/>
                  </a:lnTo>
                  <a:lnTo>
                    <a:pt x="883" y="2622"/>
                  </a:lnTo>
                  <a:lnTo>
                    <a:pt x="869" y="2652"/>
                  </a:lnTo>
                  <a:lnTo>
                    <a:pt x="846" y="2676"/>
                  </a:lnTo>
                  <a:lnTo>
                    <a:pt x="816" y="2690"/>
                  </a:lnTo>
                  <a:lnTo>
                    <a:pt x="782" y="2695"/>
                  </a:lnTo>
                  <a:lnTo>
                    <a:pt x="751" y="2690"/>
                  </a:lnTo>
                  <a:lnTo>
                    <a:pt x="721" y="2676"/>
                  </a:lnTo>
                  <a:lnTo>
                    <a:pt x="697" y="2652"/>
                  </a:lnTo>
                  <a:lnTo>
                    <a:pt x="683" y="2622"/>
                  </a:lnTo>
                  <a:lnTo>
                    <a:pt x="677" y="2589"/>
                  </a:lnTo>
                  <a:lnTo>
                    <a:pt x="677" y="2436"/>
                  </a:lnTo>
                  <a:lnTo>
                    <a:pt x="580" y="2413"/>
                  </a:lnTo>
                  <a:lnTo>
                    <a:pt x="489" y="2385"/>
                  </a:lnTo>
                  <a:lnTo>
                    <a:pt x="404" y="2349"/>
                  </a:lnTo>
                  <a:lnTo>
                    <a:pt x="325" y="2310"/>
                  </a:lnTo>
                  <a:lnTo>
                    <a:pt x="254" y="2266"/>
                  </a:lnTo>
                  <a:lnTo>
                    <a:pt x="188" y="2219"/>
                  </a:lnTo>
                  <a:lnTo>
                    <a:pt x="133" y="2165"/>
                  </a:lnTo>
                  <a:lnTo>
                    <a:pt x="87" y="2110"/>
                  </a:lnTo>
                  <a:lnTo>
                    <a:pt x="50" y="2050"/>
                  </a:lnTo>
                  <a:lnTo>
                    <a:pt x="22" y="1987"/>
                  </a:lnTo>
                  <a:lnTo>
                    <a:pt x="6" y="1924"/>
                  </a:lnTo>
                  <a:lnTo>
                    <a:pt x="0" y="1856"/>
                  </a:lnTo>
                  <a:lnTo>
                    <a:pt x="6" y="1823"/>
                  </a:lnTo>
                  <a:lnTo>
                    <a:pt x="20" y="1793"/>
                  </a:lnTo>
                  <a:lnTo>
                    <a:pt x="44" y="1771"/>
                  </a:lnTo>
                  <a:lnTo>
                    <a:pt x="72" y="1756"/>
                  </a:lnTo>
                  <a:lnTo>
                    <a:pt x="105" y="1750"/>
                  </a:lnTo>
                  <a:lnTo>
                    <a:pt x="139" y="1756"/>
                  </a:lnTo>
                  <a:lnTo>
                    <a:pt x="169" y="1771"/>
                  </a:lnTo>
                  <a:lnTo>
                    <a:pt x="190" y="1793"/>
                  </a:lnTo>
                  <a:lnTo>
                    <a:pt x="206" y="1823"/>
                  </a:lnTo>
                  <a:lnTo>
                    <a:pt x="212" y="1856"/>
                  </a:lnTo>
                  <a:lnTo>
                    <a:pt x="218" y="1904"/>
                  </a:lnTo>
                  <a:lnTo>
                    <a:pt x="236" y="1949"/>
                  </a:lnTo>
                  <a:lnTo>
                    <a:pt x="268" y="1997"/>
                  </a:lnTo>
                  <a:lnTo>
                    <a:pt x="307" y="2040"/>
                  </a:lnTo>
                  <a:lnTo>
                    <a:pt x="361" y="2084"/>
                  </a:lnTo>
                  <a:lnTo>
                    <a:pt x="422" y="2124"/>
                  </a:lnTo>
                  <a:lnTo>
                    <a:pt x="501" y="2161"/>
                  </a:lnTo>
                  <a:lnTo>
                    <a:pt x="586" y="2193"/>
                  </a:lnTo>
                  <a:lnTo>
                    <a:pt x="677" y="2221"/>
                  </a:lnTo>
                  <a:lnTo>
                    <a:pt x="677" y="1421"/>
                  </a:lnTo>
                  <a:lnTo>
                    <a:pt x="580" y="1397"/>
                  </a:lnTo>
                  <a:lnTo>
                    <a:pt x="489" y="1368"/>
                  </a:lnTo>
                  <a:lnTo>
                    <a:pt x="404" y="1334"/>
                  </a:lnTo>
                  <a:lnTo>
                    <a:pt x="325" y="1294"/>
                  </a:lnTo>
                  <a:lnTo>
                    <a:pt x="254" y="1251"/>
                  </a:lnTo>
                  <a:lnTo>
                    <a:pt x="188" y="1201"/>
                  </a:lnTo>
                  <a:lnTo>
                    <a:pt x="133" y="1150"/>
                  </a:lnTo>
                  <a:lnTo>
                    <a:pt x="87" y="1095"/>
                  </a:lnTo>
                  <a:lnTo>
                    <a:pt x="50" y="1035"/>
                  </a:lnTo>
                  <a:lnTo>
                    <a:pt x="22" y="972"/>
                  </a:lnTo>
                  <a:lnTo>
                    <a:pt x="6" y="907"/>
                  </a:lnTo>
                  <a:lnTo>
                    <a:pt x="0" y="839"/>
                  </a:lnTo>
                  <a:lnTo>
                    <a:pt x="6" y="772"/>
                  </a:lnTo>
                  <a:lnTo>
                    <a:pt x="22" y="709"/>
                  </a:lnTo>
                  <a:lnTo>
                    <a:pt x="50" y="645"/>
                  </a:lnTo>
                  <a:lnTo>
                    <a:pt x="87" y="586"/>
                  </a:lnTo>
                  <a:lnTo>
                    <a:pt x="133" y="531"/>
                  </a:lnTo>
                  <a:lnTo>
                    <a:pt x="188" y="477"/>
                  </a:lnTo>
                  <a:lnTo>
                    <a:pt x="254" y="430"/>
                  </a:lnTo>
                  <a:lnTo>
                    <a:pt x="325" y="386"/>
                  </a:lnTo>
                  <a:lnTo>
                    <a:pt x="404" y="347"/>
                  </a:lnTo>
                  <a:lnTo>
                    <a:pt x="489" y="313"/>
                  </a:lnTo>
                  <a:lnTo>
                    <a:pt x="580" y="283"/>
                  </a:lnTo>
                  <a:lnTo>
                    <a:pt x="677" y="260"/>
                  </a:lnTo>
                  <a:lnTo>
                    <a:pt x="677" y="107"/>
                  </a:lnTo>
                  <a:lnTo>
                    <a:pt x="683" y="74"/>
                  </a:lnTo>
                  <a:lnTo>
                    <a:pt x="697" y="44"/>
                  </a:lnTo>
                  <a:lnTo>
                    <a:pt x="721" y="22"/>
                  </a:lnTo>
                  <a:lnTo>
                    <a:pt x="751" y="6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53">
              <a:extLst>
                <a:ext uri="{FF2B5EF4-FFF2-40B4-BE49-F238E27FC236}">
                  <a16:creationId xmlns="" xmlns:a16="http://schemas.microsoft.com/office/drawing/2014/main" id="{FA44AC46-ED06-4DCB-8A07-D388043420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6601" y="1033463"/>
              <a:ext cx="3752850" cy="5183188"/>
            </a:xfrm>
            <a:custGeom>
              <a:avLst/>
              <a:gdLst>
                <a:gd name="T0" fmla="*/ 1396 w 4728"/>
                <a:gd name="T1" fmla="*/ 2473 h 6530"/>
                <a:gd name="T2" fmla="*/ 677 w 4728"/>
                <a:gd name="T3" fmla="*/ 3061 h 6530"/>
                <a:gd name="T4" fmla="*/ 269 w 4728"/>
                <a:gd name="T5" fmla="*/ 3906 h 6530"/>
                <a:gd name="T6" fmla="*/ 236 w 4728"/>
                <a:gd name="T7" fmla="*/ 5515 h 6530"/>
                <a:gd name="T8" fmla="*/ 550 w 4728"/>
                <a:gd name="T9" fmla="*/ 6055 h 6530"/>
                <a:gd name="T10" fmla="*/ 1125 w 4728"/>
                <a:gd name="T11" fmla="*/ 6312 h 6530"/>
                <a:gd name="T12" fmla="*/ 3916 w 4728"/>
                <a:gd name="T13" fmla="*/ 6227 h 6530"/>
                <a:gd name="T14" fmla="*/ 4378 w 4728"/>
                <a:gd name="T15" fmla="*/ 5812 h 6530"/>
                <a:gd name="T16" fmla="*/ 4518 w 4728"/>
                <a:gd name="T17" fmla="*/ 4393 h 6530"/>
                <a:gd name="T18" fmla="*/ 4302 w 4728"/>
                <a:gd name="T19" fmla="*/ 3457 h 6530"/>
                <a:gd name="T20" fmla="*/ 3726 w 4728"/>
                <a:gd name="T21" fmla="*/ 2729 h 6530"/>
                <a:gd name="T22" fmla="*/ 2889 w 4728"/>
                <a:gd name="T23" fmla="*/ 2307 h 6530"/>
                <a:gd name="T24" fmla="*/ 2695 w 4728"/>
                <a:gd name="T25" fmla="*/ 2495 h 6530"/>
                <a:gd name="T26" fmla="*/ 2566 w 4728"/>
                <a:gd name="T27" fmla="*/ 2578 h 6530"/>
                <a:gd name="T28" fmla="*/ 2210 w 4728"/>
                <a:gd name="T29" fmla="*/ 2555 h 6530"/>
                <a:gd name="T30" fmla="*/ 2059 w 4728"/>
                <a:gd name="T31" fmla="*/ 2545 h 6530"/>
                <a:gd name="T32" fmla="*/ 2160 w 4728"/>
                <a:gd name="T33" fmla="*/ 2252 h 6530"/>
                <a:gd name="T34" fmla="*/ 1911 w 4728"/>
                <a:gd name="T35" fmla="*/ 1878 h 6530"/>
                <a:gd name="T36" fmla="*/ 1994 w 4728"/>
                <a:gd name="T37" fmla="*/ 2026 h 6530"/>
                <a:gd name="T38" fmla="*/ 2808 w 4728"/>
                <a:gd name="T39" fmla="*/ 1971 h 6530"/>
                <a:gd name="T40" fmla="*/ 2764 w 4728"/>
                <a:gd name="T41" fmla="*/ 1807 h 6530"/>
                <a:gd name="T42" fmla="*/ 2025 w 4728"/>
                <a:gd name="T43" fmla="*/ 1791 h 6530"/>
                <a:gd name="T44" fmla="*/ 1683 w 4728"/>
                <a:gd name="T45" fmla="*/ 297 h 6530"/>
                <a:gd name="T46" fmla="*/ 1762 w 4728"/>
                <a:gd name="T47" fmla="*/ 1217 h 6530"/>
                <a:gd name="T48" fmla="*/ 2121 w 4728"/>
                <a:gd name="T49" fmla="*/ 1534 h 6530"/>
                <a:gd name="T50" fmla="*/ 2055 w 4728"/>
                <a:gd name="T51" fmla="*/ 1057 h 6530"/>
                <a:gd name="T52" fmla="*/ 2204 w 4728"/>
                <a:gd name="T53" fmla="*/ 1037 h 6530"/>
                <a:gd name="T54" fmla="*/ 2526 w 4728"/>
                <a:gd name="T55" fmla="*/ 1037 h 6530"/>
                <a:gd name="T56" fmla="*/ 2675 w 4728"/>
                <a:gd name="T57" fmla="*/ 1057 h 6530"/>
                <a:gd name="T58" fmla="*/ 2610 w 4728"/>
                <a:gd name="T59" fmla="*/ 1534 h 6530"/>
                <a:gd name="T60" fmla="*/ 2968 w 4728"/>
                <a:gd name="T61" fmla="*/ 1217 h 6530"/>
                <a:gd name="T62" fmla="*/ 3045 w 4728"/>
                <a:gd name="T63" fmla="*/ 297 h 6530"/>
                <a:gd name="T64" fmla="*/ 2918 w 4728"/>
                <a:gd name="T65" fmla="*/ 214 h 6530"/>
                <a:gd name="T66" fmla="*/ 1839 w 4728"/>
                <a:gd name="T67" fmla="*/ 222 h 6530"/>
                <a:gd name="T68" fmla="*/ 2364 w 4728"/>
                <a:gd name="T69" fmla="*/ 216 h 6530"/>
                <a:gd name="T70" fmla="*/ 3067 w 4728"/>
                <a:gd name="T71" fmla="*/ 28 h 6530"/>
                <a:gd name="T72" fmla="*/ 3257 w 4728"/>
                <a:gd name="T73" fmla="*/ 271 h 6530"/>
                <a:gd name="T74" fmla="*/ 3178 w 4728"/>
                <a:gd name="T75" fmla="*/ 1272 h 6530"/>
                <a:gd name="T76" fmla="*/ 2922 w 4728"/>
                <a:gd name="T77" fmla="*/ 1662 h 6530"/>
                <a:gd name="T78" fmla="*/ 3031 w 4728"/>
                <a:gd name="T79" fmla="*/ 1965 h 6530"/>
                <a:gd name="T80" fmla="*/ 3427 w 4728"/>
                <a:gd name="T81" fmla="*/ 2284 h 6530"/>
                <a:gd name="T82" fmla="*/ 4178 w 4728"/>
                <a:gd name="T83" fmla="*/ 2879 h 6530"/>
                <a:gd name="T84" fmla="*/ 4633 w 4728"/>
                <a:gd name="T85" fmla="*/ 3730 h 6530"/>
                <a:gd name="T86" fmla="*/ 4724 w 4728"/>
                <a:gd name="T87" fmla="*/ 5414 h 6530"/>
                <a:gd name="T88" fmla="*/ 4477 w 4728"/>
                <a:gd name="T89" fmla="*/ 6041 h 6530"/>
                <a:gd name="T90" fmla="*/ 3948 w 4728"/>
                <a:gd name="T91" fmla="*/ 6443 h 6530"/>
                <a:gd name="T92" fmla="*/ 1117 w 4728"/>
                <a:gd name="T93" fmla="*/ 6524 h 6530"/>
                <a:gd name="T94" fmla="*/ 489 w 4728"/>
                <a:gd name="T95" fmla="*/ 6279 h 6530"/>
                <a:gd name="T96" fmla="*/ 87 w 4728"/>
                <a:gd name="T97" fmla="*/ 5750 h 6530"/>
                <a:gd name="T98" fmla="*/ 8 w 4728"/>
                <a:gd name="T99" fmla="*/ 4223 h 6530"/>
                <a:gd name="T100" fmla="*/ 281 w 4728"/>
                <a:gd name="T101" fmla="*/ 3279 h 6530"/>
                <a:gd name="T102" fmla="*/ 897 w 4728"/>
                <a:gd name="T103" fmla="*/ 2543 h 6530"/>
                <a:gd name="T104" fmla="*/ 1760 w 4728"/>
                <a:gd name="T105" fmla="*/ 2109 h 6530"/>
                <a:gd name="T106" fmla="*/ 1715 w 4728"/>
                <a:gd name="T107" fmla="*/ 1797 h 6530"/>
                <a:gd name="T108" fmla="*/ 1711 w 4728"/>
                <a:gd name="T109" fmla="*/ 1506 h 6530"/>
                <a:gd name="T110" fmla="*/ 1475 w 4728"/>
                <a:gd name="T111" fmla="*/ 995 h 6530"/>
                <a:gd name="T112" fmla="*/ 1536 w 4728"/>
                <a:gd name="T113" fmla="*/ 127 h 6530"/>
                <a:gd name="T114" fmla="*/ 1820 w 4728"/>
                <a:gd name="T115" fmla="*/ 0 h 6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28" h="6530">
                  <a:moveTo>
                    <a:pt x="2160" y="2252"/>
                  </a:moveTo>
                  <a:lnTo>
                    <a:pt x="2000" y="2274"/>
                  </a:lnTo>
                  <a:lnTo>
                    <a:pt x="1841" y="2307"/>
                  </a:lnTo>
                  <a:lnTo>
                    <a:pt x="1687" y="2351"/>
                  </a:lnTo>
                  <a:lnTo>
                    <a:pt x="1538" y="2406"/>
                  </a:lnTo>
                  <a:lnTo>
                    <a:pt x="1396" y="2473"/>
                  </a:lnTo>
                  <a:lnTo>
                    <a:pt x="1259" y="2549"/>
                  </a:lnTo>
                  <a:lnTo>
                    <a:pt x="1129" y="2634"/>
                  </a:lnTo>
                  <a:lnTo>
                    <a:pt x="1004" y="2729"/>
                  </a:lnTo>
                  <a:lnTo>
                    <a:pt x="887" y="2832"/>
                  </a:lnTo>
                  <a:lnTo>
                    <a:pt x="778" y="2942"/>
                  </a:lnTo>
                  <a:lnTo>
                    <a:pt x="677" y="3061"/>
                  </a:lnTo>
                  <a:lnTo>
                    <a:pt x="584" y="3186"/>
                  </a:lnTo>
                  <a:lnTo>
                    <a:pt x="501" y="3318"/>
                  </a:lnTo>
                  <a:lnTo>
                    <a:pt x="428" y="3457"/>
                  </a:lnTo>
                  <a:lnTo>
                    <a:pt x="364" y="3601"/>
                  </a:lnTo>
                  <a:lnTo>
                    <a:pt x="311" y="3752"/>
                  </a:lnTo>
                  <a:lnTo>
                    <a:pt x="269" y="3906"/>
                  </a:lnTo>
                  <a:lnTo>
                    <a:pt x="238" y="4064"/>
                  </a:lnTo>
                  <a:lnTo>
                    <a:pt x="220" y="4227"/>
                  </a:lnTo>
                  <a:lnTo>
                    <a:pt x="212" y="4393"/>
                  </a:lnTo>
                  <a:lnTo>
                    <a:pt x="212" y="5295"/>
                  </a:lnTo>
                  <a:lnTo>
                    <a:pt x="218" y="5408"/>
                  </a:lnTo>
                  <a:lnTo>
                    <a:pt x="236" y="5515"/>
                  </a:lnTo>
                  <a:lnTo>
                    <a:pt x="265" y="5618"/>
                  </a:lnTo>
                  <a:lnTo>
                    <a:pt x="303" y="5719"/>
                  </a:lnTo>
                  <a:lnTo>
                    <a:pt x="352" y="5812"/>
                  </a:lnTo>
                  <a:lnTo>
                    <a:pt x="410" y="5899"/>
                  </a:lnTo>
                  <a:lnTo>
                    <a:pt x="477" y="5980"/>
                  </a:lnTo>
                  <a:lnTo>
                    <a:pt x="550" y="6055"/>
                  </a:lnTo>
                  <a:lnTo>
                    <a:pt x="632" y="6120"/>
                  </a:lnTo>
                  <a:lnTo>
                    <a:pt x="721" y="6178"/>
                  </a:lnTo>
                  <a:lnTo>
                    <a:pt x="814" y="6227"/>
                  </a:lnTo>
                  <a:lnTo>
                    <a:pt x="913" y="6267"/>
                  </a:lnTo>
                  <a:lnTo>
                    <a:pt x="1016" y="6295"/>
                  </a:lnTo>
                  <a:lnTo>
                    <a:pt x="1125" y="6312"/>
                  </a:lnTo>
                  <a:lnTo>
                    <a:pt x="1235" y="6318"/>
                  </a:lnTo>
                  <a:lnTo>
                    <a:pt x="3495" y="6318"/>
                  </a:lnTo>
                  <a:lnTo>
                    <a:pt x="3605" y="6312"/>
                  </a:lnTo>
                  <a:lnTo>
                    <a:pt x="3712" y="6295"/>
                  </a:lnTo>
                  <a:lnTo>
                    <a:pt x="3817" y="6267"/>
                  </a:lnTo>
                  <a:lnTo>
                    <a:pt x="3916" y="6227"/>
                  </a:lnTo>
                  <a:lnTo>
                    <a:pt x="4009" y="6178"/>
                  </a:lnTo>
                  <a:lnTo>
                    <a:pt x="4098" y="6120"/>
                  </a:lnTo>
                  <a:lnTo>
                    <a:pt x="4180" y="6055"/>
                  </a:lnTo>
                  <a:lnTo>
                    <a:pt x="4253" y="5980"/>
                  </a:lnTo>
                  <a:lnTo>
                    <a:pt x="4320" y="5899"/>
                  </a:lnTo>
                  <a:lnTo>
                    <a:pt x="4378" y="5812"/>
                  </a:lnTo>
                  <a:lnTo>
                    <a:pt x="4425" y="5719"/>
                  </a:lnTo>
                  <a:lnTo>
                    <a:pt x="4465" y="5618"/>
                  </a:lnTo>
                  <a:lnTo>
                    <a:pt x="4494" y="5515"/>
                  </a:lnTo>
                  <a:lnTo>
                    <a:pt x="4510" y="5408"/>
                  </a:lnTo>
                  <a:lnTo>
                    <a:pt x="4518" y="5295"/>
                  </a:lnTo>
                  <a:lnTo>
                    <a:pt x="4518" y="4393"/>
                  </a:lnTo>
                  <a:lnTo>
                    <a:pt x="4510" y="4227"/>
                  </a:lnTo>
                  <a:lnTo>
                    <a:pt x="4492" y="4064"/>
                  </a:lnTo>
                  <a:lnTo>
                    <a:pt x="4461" y="3906"/>
                  </a:lnTo>
                  <a:lnTo>
                    <a:pt x="4419" y="3752"/>
                  </a:lnTo>
                  <a:lnTo>
                    <a:pt x="4366" y="3601"/>
                  </a:lnTo>
                  <a:lnTo>
                    <a:pt x="4302" y="3457"/>
                  </a:lnTo>
                  <a:lnTo>
                    <a:pt x="4229" y="3318"/>
                  </a:lnTo>
                  <a:lnTo>
                    <a:pt x="4146" y="3186"/>
                  </a:lnTo>
                  <a:lnTo>
                    <a:pt x="4053" y="3061"/>
                  </a:lnTo>
                  <a:lnTo>
                    <a:pt x="3952" y="2942"/>
                  </a:lnTo>
                  <a:lnTo>
                    <a:pt x="3843" y="2832"/>
                  </a:lnTo>
                  <a:lnTo>
                    <a:pt x="3726" y="2729"/>
                  </a:lnTo>
                  <a:lnTo>
                    <a:pt x="3602" y="2634"/>
                  </a:lnTo>
                  <a:lnTo>
                    <a:pt x="3471" y="2549"/>
                  </a:lnTo>
                  <a:lnTo>
                    <a:pt x="3334" y="2473"/>
                  </a:lnTo>
                  <a:lnTo>
                    <a:pt x="3192" y="2406"/>
                  </a:lnTo>
                  <a:lnTo>
                    <a:pt x="3043" y="2351"/>
                  </a:lnTo>
                  <a:lnTo>
                    <a:pt x="2889" y="2307"/>
                  </a:lnTo>
                  <a:lnTo>
                    <a:pt x="2730" y="2274"/>
                  </a:lnTo>
                  <a:lnTo>
                    <a:pt x="2570" y="2252"/>
                  </a:lnTo>
                  <a:lnTo>
                    <a:pt x="2679" y="2416"/>
                  </a:lnTo>
                  <a:lnTo>
                    <a:pt x="2691" y="2442"/>
                  </a:lnTo>
                  <a:lnTo>
                    <a:pt x="2697" y="2468"/>
                  </a:lnTo>
                  <a:lnTo>
                    <a:pt x="2695" y="2495"/>
                  </a:lnTo>
                  <a:lnTo>
                    <a:pt x="2687" y="2521"/>
                  </a:lnTo>
                  <a:lnTo>
                    <a:pt x="2671" y="2545"/>
                  </a:lnTo>
                  <a:lnTo>
                    <a:pt x="2649" y="2563"/>
                  </a:lnTo>
                  <a:lnTo>
                    <a:pt x="2621" y="2576"/>
                  </a:lnTo>
                  <a:lnTo>
                    <a:pt x="2592" y="2580"/>
                  </a:lnTo>
                  <a:lnTo>
                    <a:pt x="2566" y="2578"/>
                  </a:lnTo>
                  <a:lnTo>
                    <a:pt x="2542" y="2568"/>
                  </a:lnTo>
                  <a:lnTo>
                    <a:pt x="2520" y="2555"/>
                  </a:lnTo>
                  <a:lnTo>
                    <a:pt x="2503" y="2533"/>
                  </a:lnTo>
                  <a:lnTo>
                    <a:pt x="2364" y="2327"/>
                  </a:lnTo>
                  <a:lnTo>
                    <a:pt x="2227" y="2533"/>
                  </a:lnTo>
                  <a:lnTo>
                    <a:pt x="2210" y="2555"/>
                  </a:lnTo>
                  <a:lnTo>
                    <a:pt x="2188" y="2568"/>
                  </a:lnTo>
                  <a:lnTo>
                    <a:pt x="2164" y="2578"/>
                  </a:lnTo>
                  <a:lnTo>
                    <a:pt x="2138" y="2580"/>
                  </a:lnTo>
                  <a:lnTo>
                    <a:pt x="2109" y="2576"/>
                  </a:lnTo>
                  <a:lnTo>
                    <a:pt x="2081" y="2563"/>
                  </a:lnTo>
                  <a:lnTo>
                    <a:pt x="2059" y="2545"/>
                  </a:lnTo>
                  <a:lnTo>
                    <a:pt x="2043" y="2521"/>
                  </a:lnTo>
                  <a:lnTo>
                    <a:pt x="2035" y="2495"/>
                  </a:lnTo>
                  <a:lnTo>
                    <a:pt x="2033" y="2468"/>
                  </a:lnTo>
                  <a:lnTo>
                    <a:pt x="2039" y="2442"/>
                  </a:lnTo>
                  <a:lnTo>
                    <a:pt x="2051" y="2416"/>
                  </a:lnTo>
                  <a:lnTo>
                    <a:pt x="2160" y="2252"/>
                  </a:lnTo>
                  <a:close/>
                  <a:moveTo>
                    <a:pt x="2025" y="1791"/>
                  </a:moveTo>
                  <a:lnTo>
                    <a:pt x="1994" y="1795"/>
                  </a:lnTo>
                  <a:lnTo>
                    <a:pt x="1966" y="1807"/>
                  </a:lnTo>
                  <a:lnTo>
                    <a:pt x="1942" y="1826"/>
                  </a:lnTo>
                  <a:lnTo>
                    <a:pt x="1923" y="1850"/>
                  </a:lnTo>
                  <a:lnTo>
                    <a:pt x="1911" y="1878"/>
                  </a:lnTo>
                  <a:lnTo>
                    <a:pt x="1907" y="1912"/>
                  </a:lnTo>
                  <a:lnTo>
                    <a:pt x="1911" y="1943"/>
                  </a:lnTo>
                  <a:lnTo>
                    <a:pt x="1923" y="1971"/>
                  </a:lnTo>
                  <a:lnTo>
                    <a:pt x="1942" y="1995"/>
                  </a:lnTo>
                  <a:lnTo>
                    <a:pt x="1966" y="2014"/>
                  </a:lnTo>
                  <a:lnTo>
                    <a:pt x="1994" y="2026"/>
                  </a:lnTo>
                  <a:lnTo>
                    <a:pt x="2025" y="2030"/>
                  </a:lnTo>
                  <a:lnTo>
                    <a:pt x="2705" y="2030"/>
                  </a:lnTo>
                  <a:lnTo>
                    <a:pt x="2736" y="2026"/>
                  </a:lnTo>
                  <a:lnTo>
                    <a:pt x="2764" y="2014"/>
                  </a:lnTo>
                  <a:lnTo>
                    <a:pt x="2788" y="1995"/>
                  </a:lnTo>
                  <a:lnTo>
                    <a:pt x="2808" y="1971"/>
                  </a:lnTo>
                  <a:lnTo>
                    <a:pt x="2819" y="1943"/>
                  </a:lnTo>
                  <a:lnTo>
                    <a:pt x="2823" y="1912"/>
                  </a:lnTo>
                  <a:lnTo>
                    <a:pt x="2819" y="1878"/>
                  </a:lnTo>
                  <a:lnTo>
                    <a:pt x="2808" y="1850"/>
                  </a:lnTo>
                  <a:lnTo>
                    <a:pt x="2788" y="1826"/>
                  </a:lnTo>
                  <a:lnTo>
                    <a:pt x="2764" y="1807"/>
                  </a:lnTo>
                  <a:lnTo>
                    <a:pt x="2736" y="1795"/>
                  </a:lnTo>
                  <a:lnTo>
                    <a:pt x="2705" y="1791"/>
                  </a:lnTo>
                  <a:lnTo>
                    <a:pt x="2366" y="1791"/>
                  </a:lnTo>
                  <a:lnTo>
                    <a:pt x="2364" y="1791"/>
                  </a:lnTo>
                  <a:lnTo>
                    <a:pt x="2364" y="1791"/>
                  </a:lnTo>
                  <a:lnTo>
                    <a:pt x="2025" y="1791"/>
                  </a:lnTo>
                  <a:close/>
                  <a:moveTo>
                    <a:pt x="1794" y="212"/>
                  </a:moveTo>
                  <a:lnTo>
                    <a:pt x="1762" y="216"/>
                  </a:lnTo>
                  <a:lnTo>
                    <a:pt x="1732" y="232"/>
                  </a:lnTo>
                  <a:lnTo>
                    <a:pt x="1711" y="249"/>
                  </a:lnTo>
                  <a:lnTo>
                    <a:pt x="1695" y="271"/>
                  </a:lnTo>
                  <a:lnTo>
                    <a:pt x="1683" y="297"/>
                  </a:lnTo>
                  <a:lnTo>
                    <a:pt x="1681" y="327"/>
                  </a:lnTo>
                  <a:lnTo>
                    <a:pt x="1681" y="894"/>
                  </a:lnTo>
                  <a:lnTo>
                    <a:pt x="1685" y="981"/>
                  </a:lnTo>
                  <a:lnTo>
                    <a:pt x="1701" y="1065"/>
                  </a:lnTo>
                  <a:lnTo>
                    <a:pt x="1727" y="1144"/>
                  </a:lnTo>
                  <a:lnTo>
                    <a:pt x="1762" y="1217"/>
                  </a:lnTo>
                  <a:lnTo>
                    <a:pt x="1804" y="1286"/>
                  </a:lnTo>
                  <a:lnTo>
                    <a:pt x="1855" y="1352"/>
                  </a:lnTo>
                  <a:lnTo>
                    <a:pt x="1913" y="1407"/>
                  </a:lnTo>
                  <a:lnTo>
                    <a:pt x="1976" y="1458"/>
                  </a:lnTo>
                  <a:lnTo>
                    <a:pt x="2047" y="1500"/>
                  </a:lnTo>
                  <a:lnTo>
                    <a:pt x="2121" y="1534"/>
                  </a:lnTo>
                  <a:lnTo>
                    <a:pt x="2200" y="1559"/>
                  </a:lnTo>
                  <a:lnTo>
                    <a:pt x="2041" y="1160"/>
                  </a:lnTo>
                  <a:lnTo>
                    <a:pt x="2033" y="1132"/>
                  </a:lnTo>
                  <a:lnTo>
                    <a:pt x="2035" y="1104"/>
                  </a:lnTo>
                  <a:lnTo>
                    <a:pt x="2041" y="1078"/>
                  </a:lnTo>
                  <a:lnTo>
                    <a:pt x="2055" y="1057"/>
                  </a:lnTo>
                  <a:lnTo>
                    <a:pt x="2075" y="1037"/>
                  </a:lnTo>
                  <a:lnTo>
                    <a:pt x="2101" y="1023"/>
                  </a:lnTo>
                  <a:lnTo>
                    <a:pt x="2126" y="1015"/>
                  </a:lnTo>
                  <a:lnTo>
                    <a:pt x="2154" y="1015"/>
                  </a:lnTo>
                  <a:lnTo>
                    <a:pt x="2180" y="1023"/>
                  </a:lnTo>
                  <a:lnTo>
                    <a:pt x="2204" y="1037"/>
                  </a:lnTo>
                  <a:lnTo>
                    <a:pt x="2223" y="1057"/>
                  </a:lnTo>
                  <a:lnTo>
                    <a:pt x="2237" y="1082"/>
                  </a:lnTo>
                  <a:lnTo>
                    <a:pt x="2364" y="1401"/>
                  </a:lnTo>
                  <a:lnTo>
                    <a:pt x="2493" y="1082"/>
                  </a:lnTo>
                  <a:lnTo>
                    <a:pt x="2507" y="1057"/>
                  </a:lnTo>
                  <a:lnTo>
                    <a:pt x="2526" y="1037"/>
                  </a:lnTo>
                  <a:lnTo>
                    <a:pt x="2548" y="1023"/>
                  </a:lnTo>
                  <a:lnTo>
                    <a:pt x="2576" y="1015"/>
                  </a:lnTo>
                  <a:lnTo>
                    <a:pt x="2602" y="1015"/>
                  </a:lnTo>
                  <a:lnTo>
                    <a:pt x="2629" y="1023"/>
                  </a:lnTo>
                  <a:lnTo>
                    <a:pt x="2655" y="1037"/>
                  </a:lnTo>
                  <a:lnTo>
                    <a:pt x="2675" y="1057"/>
                  </a:lnTo>
                  <a:lnTo>
                    <a:pt x="2689" y="1078"/>
                  </a:lnTo>
                  <a:lnTo>
                    <a:pt x="2695" y="1104"/>
                  </a:lnTo>
                  <a:lnTo>
                    <a:pt x="2697" y="1132"/>
                  </a:lnTo>
                  <a:lnTo>
                    <a:pt x="2689" y="1160"/>
                  </a:lnTo>
                  <a:lnTo>
                    <a:pt x="2530" y="1559"/>
                  </a:lnTo>
                  <a:lnTo>
                    <a:pt x="2610" y="1534"/>
                  </a:lnTo>
                  <a:lnTo>
                    <a:pt x="2683" y="1500"/>
                  </a:lnTo>
                  <a:lnTo>
                    <a:pt x="2754" y="1458"/>
                  </a:lnTo>
                  <a:lnTo>
                    <a:pt x="2817" y="1407"/>
                  </a:lnTo>
                  <a:lnTo>
                    <a:pt x="2875" y="1352"/>
                  </a:lnTo>
                  <a:lnTo>
                    <a:pt x="2926" y="1286"/>
                  </a:lnTo>
                  <a:lnTo>
                    <a:pt x="2968" y="1217"/>
                  </a:lnTo>
                  <a:lnTo>
                    <a:pt x="3004" y="1144"/>
                  </a:lnTo>
                  <a:lnTo>
                    <a:pt x="3029" y="1065"/>
                  </a:lnTo>
                  <a:lnTo>
                    <a:pt x="3043" y="981"/>
                  </a:lnTo>
                  <a:lnTo>
                    <a:pt x="3049" y="894"/>
                  </a:lnTo>
                  <a:lnTo>
                    <a:pt x="3049" y="327"/>
                  </a:lnTo>
                  <a:lnTo>
                    <a:pt x="3045" y="297"/>
                  </a:lnTo>
                  <a:lnTo>
                    <a:pt x="3035" y="271"/>
                  </a:lnTo>
                  <a:lnTo>
                    <a:pt x="3019" y="249"/>
                  </a:lnTo>
                  <a:lnTo>
                    <a:pt x="2998" y="232"/>
                  </a:lnTo>
                  <a:lnTo>
                    <a:pt x="2972" y="218"/>
                  </a:lnTo>
                  <a:lnTo>
                    <a:pt x="2946" y="212"/>
                  </a:lnTo>
                  <a:lnTo>
                    <a:pt x="2918" y="214"/>
                  </a:lnTo>
                  <a:lnTo>
                    <a:pt x="2891" y="222"/>
                  </a:lnTo>
                  <a:lnTo>
                    <a:pt x="2408" y="427"/>
                  </a:lnTo>
                  <a:lnTo>
                    <a:pt x="2380" y="435"/>
                  </a:lnTo>
                  <a:lnTo>
                    <a:pt x="2350" y="435"/>
                  </a:lnTo>
                  <a:lnTo>
                    <a:pt x="2322" y="427"/>
                  </a:lnTo>
                  <a:lnTo>
                    <a:pt x="1839" y="222"/>
                  </a:lnTo>
                  <a:lnTo>
                    <a:pt x="1818" y="214"/>
                  </a:lnTo>
                  <a:lnTo>
                    <a:pt x="1794" y="212"/>
                  </a:lnTo>
                  <a:close/>
                  <a:moveTo>
                    <a:pt x="1820" y="0"/>
                  </a:moveTo>
                  <a:lnTo>
                    <a:pt x="1871" y="10"/>
                  </a:lnTo>
                  <a:lnTo>
                    <a:pt x="1923" y="26"/>
                  </a:lnTo>
                  <a:lnTo>
                    <a:pt x="2364" y="216"/>
                  </a:lnTo>
                  <a:lnTo>
                    <a:pt x="2808" y="26"/>
                  </a:lnTo>
                  <a:lnTo>
                    <a:pt x="2859" y="10"/>
                  </a:lnTo>
                  <a:lnTo>
                    <a:pt x="2911" y="0"/>
                  </a:lnTo>
                  <a:lnTo>
                    <a:pt x="2964" y="2"/>
                  </a:lnTo>
                  <a:lnTo>
                    <a:pt x="3015" y="10"/>
                  </a:lnTo>
                  <a:lnTo>
                    <a:pt x="3067" y="28"/>
                  </a:lnTo>
                  <a:lnTo>
                    <a:pt x="3114" y="53"/>
                  </a:lnTo>
                  <a:lnTo>
                    <a:pt x="3158" y="87"/>
                  </a:lnTo>
                  <a:lnTo>
                    <a:pt x="3194" y="127"/>
                  </a:lnTo>
                  <a:lnTo>
                    <a:pt x="3221" y="172"/>
                  </a:lnTo>
                  <a:lnTo>
                    <a:pt x="3243" y="220"/>
                  </a:lnTo>
                  <a:lnTo>
                    <a:pt x="3257" y="271"/>
                  </a:lnTo>
                  <a:lnTo>
                    <a:pt x="3261" y="327"/>
                  </a:lnTo>
                  <a:lnTo>
                    <a:pt x="3261" y="894"/>
                  </a:lnTo>
                  <a:lnTo>
                    <a:pt x="3255" y="995"/>
                  </a:lnTo>
                  <a:lnTo>
                    <a:pt x="3239" y="1090"/>
                  </a:lnTo>
                  <a:lnTo>
                    <a:pt x="3213" y="1183"/>
                  </a:lnTo>
                  <a:lnTo>
                    <a:pt x="3178" y="1272"/>
                  </a:lnTo>
                  <a:lnTo>
                    <a:pt x="3132" y="1355"/>
                  </a:lnTo>
                  <a:lnTo>
                    <a:pt x="3081" y="1435"/>
                  </a:lnTo>
                  <a:lnTo>
                    <a:pt x="3019" y="1506"/>
                  </a:lnTo>
                  <a:lnTo>
                    <a:pt x="2952" y="1571"/>
                  </a:lnTo>
                  <a:lnTo>
                    <a:pt x="2879" y="1629"/>
                  </a:lnTo>
                  <a:lnTo>
                    <a:pt x="2922" y="1662"/>
                  </a:lnTo>
                  <a:lnTo>
                    <a:pt x="2960" y="1702"/>
                  </a:lnTo>
                  <a:lnTo>
                    <a:pt x="2992" y="1747"/>
                  </a:lnTo>
                  <a:lnTo>
                    <a:pt x="3015" y="1797"/>
                  </a:lnTo>
                  <a:lnTo>
                    <a:pt x="3029" y="1852"/>
                  </a:lnTo>
                  <a:lnTo>
                    <a:pt x="3035" y="1912"/>
                  </a:lnTo>
                  <a:lnTo>
                    <a:pt x="3031" y="1965"/>
                  </a:lnTo>
                  <a:lnTo>
                    <a:pt x="3017" y="2016"/>
                  </a:lnTo>
                  <a:lnTo>
                    <a:pt x="2998" y="2066"/>
                  </a:lnTo>
                  <a:lnTo>
                    <a:pt x="2970" y="2109"/>
                  </a:lnTo>
                  <a:lnTo>
                    <a:pt x="3126" y="2157"/>
                  </a:lnTo>
                  <a:lnTo>
                    <a:pt x="3279" y="2214"/>
                  </a:lnTo>
                  <a:lnTo>
                    <a:pt x="3427" y="2284"/>
                  </a:lnTo>
                  <a:lnTo>
                    <a:pt x="3568" y="2361"/>
                  </a:lnTo>
                  <a:lnTo>
                    <a:pt x="3704" y="2448"/>
                  </a:lnTo>
                  <a:lnTo>
                    <a:pt x="3833" y="2543"/>
                  </a:lnTo>
                  <a:lnTo>
                    <a:pt x="3956" y="2648"/>
                  </a:lnTo>
                  <a:lnTo>
                    <a:pt x="4071" y="2758"/>
                  </a:lnTo>
                  <a:lnTo>
                    <a:pt x="4178" y="2879"/>
                  </a:lnTo>
                  <a:lnTo>
                    <a:pt x="4277" y="3006"/>
                  </a:lnTo>
                  <a:lnTo>
                    <a:pt x="4368" y="3138"/>
                  </a:lnTo>
                  <a:lnTo>
                    <a:pt x="4449" y="3279"/>
                  </a:lnTo>
                  <a:lnTo>
                    <a:pt x="4520" y="3423"/>
                  </a:lnTo>
                  <a:lnTo>
                    <a:pt x="4582" y="3574"/>
                  </a:lnTo>
                  <a:lnTo>
                    <a:pt x="4633" y="3730"/>
                  </a:lnTo>
                  <a:lnTo>
                    <a:pt x="4675" y="3890"/>
                  </a:lnTo>
                  <a:lnTo>
                    <a:pt x="4704" y="4055"/>
                  </a:lnTo>
                  <a:lnTo>
                    <a:pt x="4722" y="4223"/>
                  </a:lnTo>
                  <a:lnTo>
                    <a:pt x="4728" y="4393"/>
                  </a:lnTo>
                  <a:lnTo>
                    <a:pt x="4728" y="5295"/>
                  </a:lnTo>
                  <a:lnTo>
                    <a:pt x="4724" y="5414"/>
                  </a:lnTo>
                  <a:lnTo>
                    <a:pt x="4706" y="5531"/>
                  </a:lnTo>
                  <a:lnTo>
                    <a:pt x="4679" y="5642"/>
                  </a:lnTo>
                  <a:lnTo>
                    <a:pt x="4643" y="5750"/>
                  </a:lnTo>
                  <a:lnTo>
                    <a:pt x="4595" y="5853"/>
                  </a:lnTo>
                  <a:lnTo>
                    <a:pt x="4540" y="5950"/>
                  </a:lnTo>
                  <a:lnTo>
                    <a:pt x="4477" y="6041"/>
                  </a:lnTo>
                  <a:lnTo>
                    <a:pt x="4405" y="6128"/>
                  </a:lnTo>
                  <a:lnTo>
                    <a:pt x="4326" y="6207"/>
                  </a:lnTo>
                  <a:lnTo>
                    <a:pt x="4241" y="6279"/>
                  </a:lnTo>
                  <a:lnTo>
                    <a:pt x="4148" y="6342"/>
                  </a:lnTo>
                  <a:lnTo>
                    <a:pt x="4051" y="6397"/>
                  </a:lnTo>
                  <a:lnTo>
                    <a:pt x="3948" y="6443"/>
                  </a:lnTo>
                  <a:lnTo>
                    <a:pt x="3841" y="6481"/>
                  </a:lnTo>
                  <a:lnTo>
                    <a:pt x="3728" y="6508"/>
                  </a:lnTo>
                  <a:lnTo>
                    <a:pt x="3613" y="6524"/>
                  </a:lnTo>
                  <a:lnTo>
                    <a:pt x="3495" y="6530"/>
                  </a:lnTo>
                  <a:lnTo>
                    <a:pt x="1235" y="6530"/>
                  </a:lnTo>
                  <a:lnTo>
                    <a:pt x="1117" y="6524"/>
                  </a:lnTo>
                  <a:lnTo>
                    <a:pt x="1002" y="6508"/>
                  </a:lnTo>
                  <a:lnTo>
                    <a:pt x="889" y="6481"/>
                  </a:lnTo>
                  <a:lnTo>
                    <a:pt x="782" y="6443"/>
                  </a:lnTo>
                  <a:lnTo>
                    <a:pt x="679" y="6397"/>
                  </a:lnTo>
                  <a:lnTo>
                    <a:pt x="582" y="6342"/>
                  </a:lnTo>
                  <a:lnTo>
                    <a:pt x="489" y="6279"/>
                  </a:lnTo>
                  <a:lnTo>
                    <a:pt x="404" y="6207"/>
                  </a:lnTo>
                  <a:lnTo>
                    <a:pt x="325" y="6128"/>
                  </a:lnTo>
                  <a:lnTo>
                    <a:pt x="253" y="6041"/>
                  </a:lnTo>
                  <a:lnTo>
                    <a:pt x="190" y="5950"/>
                  </a:lnTo>
                  <a:lnTo>
                    <a:pt x="135" y="5853"/>
                  </a:lnTo>
                  <a:lnTo>
                    <a:pt x="87" y="5750"/>
                  </a:lnTo>
                  <a:lnTo>
                    <a:pt x="50" y="5642"/>
                  </a:lnTo>
                  <a:lnTo>
                    <a:pt x="24" y="5531"/>
                  </a:lnTo>
                  <a:lnTo>
                    <a:pt x="6" y="5414"/>
                  </a:lnTo>
                  <a:lnTo>
                    <a:pt x="0" y="5295"/>
                  </a:lnTo>
                  <a:lnTo>
                    <a:pt x="0" y="4393"/>
                  </a:lnTo>
                  <a:lnTo>
                    <a:pt x="8" y="4223"/>
                  </a:lnTo>
                  <a:lnTo>
                    <a:pt x="26" y="4055"/>
                  </a:lnTo>
                  <a:lnTo>
                    <a:pt x="55" y="3890"/>
                  </a:lnTo>
                  <a:lnTo>
                    <a:pt x="95" y="3730"/>
                  </a:lnTo>
                  <a:lnTo>
                    <a:pt x="149" y="3574"/>
                  </a:lnTo>
                  <a:lnTo>
                    <a:pt x="210" y="3423"/>
                  </a:lnTo>
                  <a:lnTo>
                    <a:pt x="281" y="3279"/>
                  </a:lnTo>
                  <a:lnTo>
                    <a:pt x="362" y="3138"/>
                  </a:lnTo>
                  <a:lnTo>
                    <a:pt x="453" y="3006"/>
                  </a:lnTo>
                  <a:lnTo>
                    <a:pt x="552" y="2879"/>
                  </a:lnTo>
                  <a:lnTo>
                    <a:pt x="659" y="2758"/>
                  </a:lnTo>
                  <a:lnTo>
                    <a:pt x="774" y="2648"/>
                  </a:lnTo>
                  <a:lnTo>
                    <a:pt x="897" y="2543"/>
                  </a:lnTo>
                  <a:lnTo>
                    <a:pt x="1026" y="2448"/>
                  </a:lnTo>
                  <a:lnTo>
                    <a:pt x="1160" y="2361"/>
                  </a:lnTo>
                  <a:lnTo>
                    <a:pt x="1303" y="2284"/>
                  </a:lnTo>
                  <a:lnTo>
                    <a:pt x="1451" y="2214"/>
                  </a:lnTo>
                  <a:lnTo>
                    <a:pt x="1604" y="2157"/>
                  </a:lnTo>
                  <a:lnTo>
                    <a:pt x="1760" y="2109"/>
                  </a:lnTo>
                  <a:lnTo>
                    <a:pt x="1732" y="2066"/>
                  </a:lnTo>
                  <a:lnTo>
                    <a:pt x="1713" y="2016"/>
                  </a:lnTo>
                  <a:lnTo>
                    <a:pt x="1699" y="1965"/>
                  </a:lnTo>
                  <a:lnTo>
                    <a:pt x="1695" y="1912"/>
                  </a:lnTo>
                  <a:lnTo>
                    <a:pt x="1699" y="1852"/>
                  </a:lnTo>
                  <a:lnTo>
                    <a:pt x="1715" y="1797"/>
                  </a:lnTo>
                  <a:lnTo>
                    <a:pt x="1738" y="1747"/>
                  </a:lnTo>
                  <a:lnTo>
                    <a:pt x="1770" y="1702"/>
                  </a:lnTo>
                  <a:lnTo>
                    <a:pt x="1808" y="1662"/>
                  </a:lnTo>
                  <a:lnTo>
                    <a:pt x="1851" y="1629"/>
                  </a:lnTo>
                  <a:lnTo>
                    <a:pt x="1778" y="1571"/>
                  </a:lnTo>
                  <a:lnTo>
                    <a:pt x="1711" y="1506"/>
                  </a:lnTo>
                  <a:lnTo>
                    <a:pt x="1649" y="1435"/>
                  </a:lnTo>
                  <a:lnTo>
                    <a:pt x="1598" y="1355"/>
                  </a:lnTo>
                  <a:lnTo>
                    <a:pt x="1552" y="1272"/>
                  </a:lnTo>
                  <a:lnTo>
                    <a:pt x="1517" y="1183"/>
                  </a:lnTo>
                  <a:lnTo>
                    <a:pt x="1491" y="1090"/>
                  </a:lnTo>
                  <a:lnTo>
                    <a:pt x="1475" y="995"/>
                  </a:lnTo>
                  <a:lnTo>
                    <a:pt x="1469" y="894"/>
                  </a:lnTo>
                  <a:lnTo>
                    <a:pt x="1469" y="327"/>
                  </a:lnTo>
                  <a:lnTo>
                    <a:pt x="1473" y="271"/>
                  </a:lnTo>
                  <a:lnTo>
                    <a:pt x="1487" y="220"/>
                  </a:lnTo>
                  <a:lnTo>
                    <a:pt x="1507" y="172"/>
                  </a:lnTo>
                  <a:lnTo>
                    <a:pt x="1536" y="127"/>
                  </a:lnTo>
                  <a:lnTo>
                    <a:pt x="1572" y="87"/>
                  </a:lnTo>
                  <a:lnTo>
                    <a:pt x="1616" y="53"/>
                  </a:lnTo>
                  <a:lnTo>
                    <a:pt x="1663" y="28"/>
                  </a:lnTo>
                  <a:lnTo>
                    <a:pt x="1713" y="10"/>
                  </a:lnTo>
                  <a:lnTo>
                    <a:pt x="1766" y="2"/>
                  </a:lnTo>
                  <a:lnTo>
                    <a:pt x="18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8">
            <a:extLst>
              <a:ext uri="{FF2B5EF4-FFF2-40B4-BE49-F238E27FC236}">
                <a16:creationId xmlns="" xmlns:a16="http://schemas.microsoft.com/office/drawing/2014/main" id="{070A5276-2ECA-41B0-9277-321AAE6688AB}"/>
              </a:ext>
            </a:extLst>
          </p:cNvPr>
          <p:cNvGrpSpPr/>
          <p:nvPr/>
        </p:nvGrpSpPr>
        <p:grpSpPr>
          <a:xfrm>
            <a:off x="6452448" y="4003346"/>
            <a:ext cx="2319874" cy="2545791"/>
            <a:chOff x="2281238" y="2243138"/>
            <a:chExt cx="2967038" cy="3563938"/>
          </a:xfrm>
          <a:solidFill>
            <a:srgbClr val="00B050"/>
          </a:solidFill>
        </p:grpSpPr>
        <p:sp>
          <p:nvSpPr>
            <p:cNvPr id="22" name="Freeform 6">
              <a:extLst>
                <a:ext uri="{FF2B5EF4-FFF2-40B4-BE49-F238E27FC236}">
                  <a16:creationId xmlns="" xmlns:a16="http://schemas.microsoft.com/office/drawing/2014/main" id="{EE0177DC-0294-4049-8AA4-F67D762E8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3513" y="2243138"/>
              <a:ext cx="769938" cy="769938"/>
            </a:xfrm>
            <a:custGeom>
              <a:avLst/>
              <a:gdLst>
                <a:gd name="T0" fmla="*/ 444 w 970"/>
                <a:gd name="T1" fmla="*/ 260 h 970"/>
                <a:gd name="T2" fmla="*/ 370 w 970"/>
                <a:gd name="T3" fmla="*/ 287 h 970"/>
                <a:gd name="T4" fmla="*/ 310 w 970"/>
                <a:gd name="T5" fmla="*/ 338 h 970"/>
                <a:gd name="T6" fmla="*/ 270 w 970"/>
                <a:gd name="T7" fmla="*/ 405 h 970"/>
                <a:gd name="T8" fmla="*/ 256 w 970"/>
                <a:gd name="T9" fmla="*/ 485 h 970"/>
                <a:gd name="T10" fmla="*/ 270 w 970"/>
                <a:gd name="T11" fmla="*/ 565 h 970"/>
                <a:gd name="T12" fmla="*/ 310 w 970"/>
                <a:gd name="T13" fmla="*/ 633 h 970"/>
                <a:gd name="T14" fmla="*/ 370 w 970"/>
                <a:gd name="T15" fmla="*/ 682 h 970"/>
                <a:gd name="T16" fmla="*/ 444 w 970"/>
                <a:gd name="T17" fmla="*/ 710 h 970"/>
                <a:gd name="T18" fmla="*/ 526 w 970"/>
                <a:gd name="T19" fmla="*/ 710 h 970"/>
                <a:gd name="T20" fmla="*/ 601 w 970"/>
                <a:gd name="T21" fmla="*/ 682 h 970"/>
                <a:gd name="T22" fmla="*/ 659 w 970"/>
                <a:gd name="T23" fmla="*/ 633 h 970"/>
                <a:gd name="T24" fmla="*/ 699 w 970"/>
                <a:gd name="T25" fmla="*/ 565 h 970"/>
                <a:gd name="T26" fmla="*/ 714 w 970"/>
                <a:gd name="T27" fmla="*/ 485 h 970"/>
                <a:gd name="T28" fmla="*/ 699 w 970"/>
                <a:gd name="T29" fmla="*/ 405 h 970"/>
                <a:gd name="T30" fmla="*/ 659 w 970"/>
                <a:gd name="T31" fmla="*/ 338 h 970"/>
                <a:gd name="T32" fmla="*/ 601 w 970"/>
                <a:gd name="T33" fmla="*/ 287 h 970"/>
                <a:gd name="T34" fmla="*/ 526 w 970"/>
                <a:gd name="T35" fmla="*/ 260 h 970"/>
                <a:gd name="T36" fmla="*/ 485 w 970"/>
                <a:gd name="T37" fmla="*/ 0 h 970"/>
                <a:gd name="T38" fmla="*/ 603 w 970"/>
                <a:gd name="T39" fmla="*/ 15 h 970"/>
                <a:gd name="T40" fmla="*/ 713 w 970"/>
                <a:gd name="T41" fmla="*/ 57 h 970"/>
                <a:gd name="T42" fmla="*/ 807 w 970"/>
                <a:gd name="T43" fmla="*/ 123 h 970"/>
                <a:gd name="T44" fmla="*/ 882 w 970"/>
                <a:gd name="T45" fmla="*/ 208 h 970"/>
                <a:gd name="T46" fmla="*/ 937 w 970"/>
                <a:gd name="T47" fmla="*/ 310 h 970"/>
                <a:gd name="T48" fmla="*/ 966 w 970"/>
                <a:gd name="T49" fmla="*/ 424 h 970"/>
                <a:gd name="T50" fmla="*/ 966 w 970"/>
                <a:gd name="T51" fmla="*/ 546 h 970"/>
                <a:gd name="T52" fmla="*/ 937 w 970"/>
                <a:gd name="T53" fmla="*/ 660 h 970"/>
                <a:gd name="T54" fmla="*/ 882 w 970"/>
                <a:gd name="T55" fmla="*/ 762 h 970"/>
                <a:gd name="T56" fmla="*/ 807 w 970"/>
                <a:gd name="T57" fmla="*/ 848 h 970"/>
                <a:gd name="T58" fmla="*/ 713 w 970"/>
                <a:gd name="T59" fmla="*/ 913 h 970"/>
                <a:gd name="T60" fmla="*/ 603 w 970"/>
                <a:gd name="T61" fmla="*/ 956 h 970"/>
                <a:gd name="T62" fmla="*/ 485 w 970"/>
                <a:gd name="T63" fmla="*/ 970 h 970"/>
                <a:gd name="T64" fmla="*/ 366 w 970"/>
                <a:gd name="T65" fmla="*/ 956 h 970"/>
                <a:gd name="T66" fmla="*/ 258 w 970"/>
                <a:gd name="T67" fmla="*/ 913 h 970"/>
                <a:gd name="T68" fmla="*/ 164 w 970"/>
                <a:gd name="T69" fmla="*/ 848 h 970"/>
                <a:gd name="T70" fmla="*/ 87 w 970"/>
                <a:gd name="T71" fmla="*/ 762 h 970"/>
                <a:gd name="T72" fmla="*/ 32 w 970"/>
                <a:gd name="T73" fmla="*/ 660 h 970"/>
                <a:gd name="T74" fmla="*/ 4 w 970"/>
                <a:gd name="T75" fmla="*/ 546 h 970"/>
                <a:gd name="T76" fmla="*/ 4 w 970"/>
                <a:gd name="T77" fmla="*/ 424 h 970"/>
                <a:gd name="T78" fmla="*/ 32 w 970"/>
                <a:gd name="T79" fmla="*/ 310 h 970"/>
                <a:gd name="T80" fmla="*/ 87 w 970"/>
                <a:gd name="T81" fmla="*/ 208 h 970"/>
                <a:gd name="T82" fmla="*/ 164 w 970"/>
                <a:gd name="T83" fmla="*/ 123 h 970"/>
                <a:gd name="T84" fmla="*/ 258 w 970"/>
                <a:gd name="T85" fmla="*/ 57 h 970"/>
                <a:gd name="T86" fmla="*/ 366 w 970"/>
                <a:gd name="T87" fmla="*/ 15 h 970"/>
                <a:gd name="T88" fmla="*/ 485 w 970"/>
                <a:gd name="T89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0" h="970">
                  <a:moveTo>
                    <a:pt x="485" y="256"/>
                  </a:moveTo>
                  <a:lnTo>
                    <a:pt x="444" y="260"/>
                  </a:lnTo>
                  <a:lnTo>
                    <a:pt x="405" y="271"/>
                  </a:lnTo>
                  <a:lnTo>
                    <a:pt x="370" y="287"/>
                  </a:lnTo>
                  <a:lnTo>
                    <a:pt x="337" y="310"/>
                  </a:lnTo>
                  <a:lnTo>
                    <a:pt x="310" y="338"/>
                  </a:lnTo>
                  <a:lnTo>
                    <a:pt x="288" y="369"/>
                  </a:lnTo>
                  <a:lnTo>
                    <a:pt x="270" y="405"/>
                  </a:lnTo>
                  <a:lnTo>
                    <a:pt x="259" y="444"/>
                  </a:lnTo>
                  <a:lnTo>
                    <a:pt x="256" y="485"/>
                  </a:lnTo>
                  <a:lnTo>
                    <a:pt x="259" y="526"/>
                  </a:lnTo>
                  <a:lnTo>
                    <a:pt x="270" y="565"/>
                  </a:lnTo>
                  <a:lnTo>
                    <a:pt x="288" y="600"/>
                  </a:lnTo>
                  <a:lnTo>
                    <a:pt x="310" y="633"/>
                  </a:lnTo>
                  <a:lnTo>
                    <a:pt x="337" y="660"/>
                  </a:lnTo>
                  <a:lnTo>
                    <a:pt x="370" y="682"/>
                  </a:lnTo>
                  <a:lnTo>
                    <a:pt x="405" y="700"/>
                  </a:lnTo>
                  <a:lnTo>
                    <a:pt x="444" y="710"/>
                  </a:lnTo>
                  <a:lnTo>
                    <a:pt x="485" y="714"/>
                  </a:lnTo>
                  <a:lnTo>
                    <a:pt x="526" y="710"/>
                  </a:lnTo>
                  <a:lnTo>
                    <a:pt x="565" y="700"/>
                  </a:lnTo>
                  <a:lnTo>
                    <a:pt x="601" y="682"/>
                  </a:lnTo>
                  <a:lnTo>
                    <a:pt x="632" y="660"/>
                  </a:lnTo>
                  <a:lnTo>
                    <a:pt x="659" y="633"/>
                  </a:lnTo>
                  <a:lnTo>
                    <a:pt x="683" y="600"/>
                  </a:lnTo>
                  <a:lnTo>
                    <a:pt x="699" y="565"/>
                  </a:lnTo>
                  <a:lnTo>
                    <a:pt x="710" y="526"/>
                  </a:lnTo>
                  <a:lnTo>
                    <a:pt x="714" y="485"/>
                  </a:lnTo>
                  <a:lnTo>
                    <a:pt x="710" y="444"/>
                  </a:lnTo>
                  <a:lnTo>
                    <a:pt x="699" y="405"/>
                  </a:lnTo>
                  <a:lnTo>
                    <a:pt x="683" y="369"/>
                  </a:lnTo>
                  <a:lnTo>
                    <a:pt x="659" y="338"/>
                  </a:lnTo>
                  <a:lnTo>
                    <a:pt x="632" y="310"/>
                  </a:lnTo>
                  <a:lnTo>
                    <a:pt x="601" y="287"/>
                  </a:lnTo>
                  <a:lnTo>
                    <a:pt x="565" y="271"/>
                  </a:lnTo>
                  <a:lnTo>
                    <a:pt x="526" y="260"/>
                  </a:lnTo>
                  <a:lnTo>
                    <a:pt x="485" y="256"/>
                  </a:lnTo>
                  <a:close/>
                  <a:moveTo>
                    <a:pt x="485" y="0"/>
                  </a:moveTo>
                  <a:lnTo>
                    <a:pt x="546" y="4"/>
                  </a:lnTo>
                  <a:lnTo>
                    <a:pt x="603" y="15"/>
                  </a:lnTo>
                  <a:lnTo>
                    <a:pt x="659" y="33"/>
                  </a:lnTo>
                  <a:lnTo>
                    <a:pt x="713" y="57"/>
                  </a:lnTo>
                  <a:lnTo>
                    <a:pt x="762" y="87"/>
                  </a:lnTo>
                  <a:lnTo>
                    <a:pt x="807" y="123"/>
                  </a:lnTo>
                  <a:lnTo>
                    <a:pt x="847" y="163"/>
                  </a:lnTo>
                  <a:lnTo>
                    <a:pt x="882" y="208"/>
                  </a:lnTo>
                  <a:lnTo>
                    <a:pt x="912" y="257"/>
                  </a:lnTo>
                  <a:lnTo>
                    <a:pt x="937" y="310"/>
                  </a:lnTo>
                  <a:lnTo>
                    <a:pt x="955" y="365"/>
                  </a:lnTo>
                  <a:lnTo>
                    <a:pt x="966" y="424"/>
                  </a:lnTo>
                  <a:lnTo>
                    <a:pt x="970" y="485"/>
                  </a:lnTo>
                  <a:lnTo>
                    <a:pt x="966" y="546"/>
                  </a:lnTo>
                  <a:lnTo>
                    <a:pt x="955" y="604"/>
                  </a:lnTo>
                  <a:lnTo>
                    <a:pt x="937" y="660"/>
                  </a:lnTo>
                  <a:lnTo>
                    <a:pt x="912" y="712"/>
                  </a:lnTo>
                  <a:lnTo>
                    <a:pt x="882" y="762"/>
                  </a:lnTo>
                  <a:lnTo>
                    <a:pt x="847" y="807"/>
                  </a:lnTo>
                  <a:lnTo>
                    <a:pt x="807" y="848"/>
                  </a:lnTo>
                  <a:lnTo>
                    <a:pt x="762" y="883"/>
                  </a:lnTo>
                  <a:lnTo>
                    <a:pt x="713" y="913"/>
                  </a:lnTo>
                  <a:lnTo>
                    <a:pt x="659" y="937"/>
                  </a:lnTo>
                  <a:lnTo>
                    <a:pt x="603" y="956"/>
                  </a:lnTo>
                  <a:lnTo>
                    <a:pt x="546" y="967"/>
                  </a:lnTo>
                  <a:lnTo>
                    <a:pt x="485" y="970"/>
                  </a:lnTo>
                  <a:lnTo>
                    <a:pt x="424" y="967"/>
                  </a:lnTo>
                  <a:lnTo>
                    <a:pt x="366" y="956"/>
                  </a:lnTo>
                  <a:lnTo>
                    <a:pt x="310" y="937"/>
                  </a:lnTo>
                  <a:lnTo>
                    <a:pt x="258" y="913"/>
                  </a:lnTo>
                  <a:lnTo>
                    <a:pt x="209" y="883"/>
                  </a:lnTo>
                  <a:lnTo>
                    <a:pt x="164" y="848"/>
                  </a:lnTo>
                  <a:lnTo>
                    <a:pt x="123" y="807"/>
                  </a:lnTo>
                  <a:lnTo>
                    <a:pt x="87" y="762"/>
                  </a:lnTo>
                  <a:lnTo>
                    <a:pt x="57" y="712"/>
                  </a:lnTo>
                  <a:lnTo>
                    <a:pt x="32" y="660"/>
                  </a:lnTo>
                  <a:lnTo>
                    <a:pt x="15" y="604"/>
                  </a:lnTo>
                  <a:lnTo>
                    <a:pt x="4" y="546"/>
                  </a:lnTo>
                  <a:lnTo>
                    <a:pt x="0" y="485"/>
                  </a:lnTo>
                  <a:lnTo>
                    <a:pt x="4" y="424"/>
                  </a:lnTo>
                  <a:lnTo>
                    <a:pt x="15" y="365"/>
                  </a:lnTo>
                  <a:lnTo>
                    <a:pt x="32" y="310"/>
                  </a:lnTo>
                  <a:lnTo>
                    <a:pt x="57" y="257"/>
                  </a:lnTo>
                  <a:lnTo>
                    <a:pt x="87" y="208"/>
                  </a:lnTo>
                  <a:lnTo>
                    <a:pt x="123" y="163"/>
                  </a:lnTo>
                  <a:lnTo>
                    <a:pt x="164" y="123"/>
                  </a:lnTo>
                  <a:lnTo>
                    <a:pt x="209" y="87"/>
                  </a:lnTo>
                  <a:lnTo>
                    <a:pt x="258" y="57"/>
                  </a:lnTo>
                  <a:lnTo>
                    <a:pt x="310" y="33"/>
                  </a:lnTo>
                  <a:lnTo>
                    <a:pt x="366" y="15"/>
                  </a:lnTo>
                  <a:lnTo>
                    <a:pt x="424" y="4"/>
                  </a:lnTo>
                  <a:lnTo>
                    <a:pt x="4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7">
              <a:extLst>
                <a:ext uri="{FF2B5EF4-FFF2-40B4-BE49-F238E27FC236}">
                  <a16:creationId xmlns="" xmlns:a16="http://schemas.microsoft.com/office/drawing/2014/main" id="{160F1847-8BBD-464E-A871-3CB0EF70BD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1238" y="3017838"/>
              <a:ext cx="2967038" cy="2789238"/>
            </a:xfrm>
            <a:custGeom>
              <a:avLst/>
              <a:gdLst>
                <a:gd name="T0" fmla="*/ 3294 w 3738"/>
                <a:gd name="T1" fmla="*/ 3258 h 3514"/>
                <a:gd name="T2" fmla="*/ 256 w 3738"/>
                <a:gd name="T3" fmla="*/ 1406 h 3514"/>
                <a:gd name="T4" fmla="*/ 3483 w 3738"/>
                <a:gd name="T5" fmla="*/ 1406 h 3514"/>
                <a:gd name="T6" fmla="*/ 2429 w 3738"/>
                <a:gd name="T7" fmla="*/ 357 h 3514"/>
                <a:gd name="T8" fmla="*/ 2287 w 3738"/>
                <a:gd name="T9" fmla="*/ 416 h 3514"/>
                <a:gd name="T10" fmla="*/ 2190 w 3738"/>
                <a:gd name="T11" fmla="*/ 531 h 3514"/>
                <a:gd name="T12" fmla="*/ 2153 w 3738"/>
                <a:gd name="T13" fmla="*/ 681 h 3514"/>
                <a:gd name="T14" fmla="*/ 3080 w 3738"/>
                <a:gd name="T15" fmla="*/ 1150 h 3514"/>
                <a:gd name="T16" fmla="*/ 3063 w 3738"/>
                <a:gd name="T17" fmla="*/ 577 h 3514"/>
                <a:gd name="T18" fmla="*/ 2984 w 3738"/>
                <a:gd name="T19" fmla="*/ 449 h 3514"/>
                <a:gd name="T20" fmla="*/ 2856 w 3738"/>
                <a:gd name="T21" fmla="*/ 369 h 3514"/>
                <a:gd name="T22" fmla="*/ 2483 w 3738"/>
                <a:gd name="T23" fmla="*/ 351 h 3514"/>
                <a:gd name="T24" fmla="*/ 272 w 3738"/>
                <a:gd name="T25" fmla="*/ 751 h 3514"/>
                <a:gd name="T26" fmla="*/ 1484 w 3738"/>
                <a:gd name="T27" fmla="*/ 0 h 3514"/>
                <a:gd name="T28" fmla="*/ 1556 w 3738"/>
                <a:gd name="T29" fmla="*/ 19 h 3514"/>
                <a:gd name="T30" fmla="*/ 1606 w 3738"/>
                <a:gd name="T31" fmla="*/ 78 h 3514"/>
                <a:gd name="T32" fmla="*/ 1615 w 3738"/>
                <a:gd name="T33" fmla="*/ 914 h 3514"/>
                <a:gd name="T34" fmla="*/ 1593 w 3738"/>
                <a:gd name="T35" fmla="*/ 985 h 3514"/>
                <a:gd name="T36" fmla="*/ 1534 w 3738"/>
                <a:gd name="T37" fmla="*/ 1031 h 3514"/>
                <a:gd name="T38" fmla="*/ 1484 w 3738"/>
                <a:gd name="T39" fmla="*/ 1041 h 3514"/>
                <a:gd name="T40" fmla="*/ 1898 w 3738"/>
                <a:gd name="T41" fmla="*/ 1150 h 3514"/>
                <a:gd name="T42" fmla="*/ 1913 w 3738"/>
                <a:gd name="T43" fmla="*/ 547 h 3514"/>
                <a:gd name="T44" fmla="*/ 1988 w 3738"/>
                <a:gd name="T45" fmla="*/ 368 h 3514"/>
                <a:gd name="T46" fmla="*/ 2117 w 3738"/>
                <a:gd name="T47" fmla="*/ 224 h 3514"/>
                <a:gd name="T48" fmla="*/ 2285 w 3738"/>
                <a:gd name="T49" fmla="*/ 130 h 3514"/>
                <a:gd name="T50" fmla="*/ 2483 w 3738"/>
                <a:gd name="T51" fmla="*/ 96 h 3514"/>
                <a:gd name="T52" fmla="*/ 2886 w 3738"/>
                <a:gd name="T53" fmla="*/ 112 h 3514"/>
                <a:gd name="T54" fmla="*/ 3065 w 3738"/>
                <a:gd name="T55" fmla="*/ 187 h 3514"/>
                <a:gd name="T56" fmla="*/ 3208 w 3738"/>
                <a:gd name="T57" fmla="*/ 316 h 3514"/>
                <a:gd name="T58" fmla="*/ 3302 w 3738"/>
                <a:gd name="T59" fmla="*/ 484 h 3514"/>
                <a:gd name="T60" fmla="*/ 3337 w 3738"/>
                <a:gd name="T61" fmla="*/ 681 h 3514"/>
                <a:gd name="T62" fmla="*/ 3640 w 3738"/>
                <a:gd name="T63" fmla="*/ 1153 h 3514"/>
                <a:gd name="T64" fmla="*/ 3710 w 3738"/>
                <a:gd name="T65" fmla="*/ 1198 h 3514"/>
                <a:gd name="T66" fmla="*/ 3738 w 3738"/>
                <a:gd name="T67" fmla="*/ 1277 h 3514"/>
                <a:gd name="T68" fmla="*/ 3725 w 3738"/>
                <a:gd name="T69" fmla="*/ 1737 h 3514"/>
                <a:gd name="T70" fmla="*/ 3666 w 3738"/>
                <a:gd name="T71" fmla="*/ 1796 h 3514"/>
                <a:gd name="T72" fmla="*/ 3550 w 3738"/>
                <a:gd name="T73" fmla="*/ 1809 h 3514"/>
                <a:gd name="T74" fmla="*/ 3536 w 3738"/>
                <a:gd name="T75" fmla="*/ 3442 h 3514"/>
                <a:gd name="T76" fmla="*/ 3477 w 3738"/>
                <a:gd name="T77" fmla="*/ 3501 h 3514"/>
                <a:gd name="T78" fmla="*/ 317 w 3738"/>
                <a:gd name="T79" fmla="*/ 3514 h 3514"/>
                <a:gd name="T80" fmla="*/ 236 w 3738"/>
                <a:gd name="T81" fmla="*/ 3486 h 3514"/>
                <a:gd name="T82" fmla="*/ 193 w 3738"/>
                <a:gd name="T83" fmla="*/ 3415 h 3514"/>
                <a:gd name="T84" fmla="*/ 129 w 3738"/>
                <a:gd name="T85" fmla="*/ 1809 h 3514"/>
                <a:gd name="T86" fmla="*/ 48 w 3738"/>
                <a:gd name="T87" fmla="*/ 1781 h 3514"/>
                <a:gd name="T88" fmla="*/ 3 w 3738"/>
                <a:gd name="T89" fmla="*/ 1711 h 3514"/>
                <a:gd name="T90" fmla="*/ 3 w 3738"/>
                <a:gd name="T91" fmla="*/ 1249 h 3514"/>
                <a:gd name="T92" fmla="*/ 48 w 3738"/>
                <a:gd name="T93" fmla="*/ 1178 h 3514"/>
                <a:gd name="T94" fmla="*/ 129 w 3738"/>
                <a:gd name="T95" fmla="*/ 1150 h 3514"/>
                <a:gd name="T96" fmla="*/ 141 w 3738"/>
                <a:gd name="T97" fmla="*/ 1003 h 3514"/>
                <a:gd name="T98" fmla="*/ 63 w 3738"/>
                <a:gd name="T99" fmla="*/ 974 h 3514"/>
                <a:gd name="T100" fmla="*/ 19 w 3738"/>
                <a:gd name="T101" fmla="*/ 904 h 3514"/>
                <a:gd name="T102" fmla="*/ 19 w 3738"/>
                <a:gd name="T103" fmla="*/ 137 h 3514"/>
                <a:gd name="T104" fmla="*/ 63 w 3738"/>
                <a:gd name="T105" fmla="*/ 67 h 3514"/>
                <a:gd name="T106" fmla="*/ 141 w 3738"/>
                <a:gd name="T107" fmla="*/ 38 h 3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38" h="3514">
                  <a:moveTo>
                    <a:pt x="444" y="1809"/>
                  </a:moveTo>
                  <a:lnTo>
                    <a:pt x="444" y="3258"/>
                  </a:lnTo>
                  <a:lnTo>
                    <a:pt x="3294" y="3258"/>
                  </a:lnTo>
                  <a:lnTo>
                    <a:pt x="3294" y="1809"/>
                  </a:lnTo>
                  <a:lnTo>
                    <a:pt x="444" y="1809"/>
                  </a:lnTo>
                  <a:close/>
                  <a:moveTo>
                    <a:pt x="256" y="1406"/>
                  </a:moveTo>
                  <a:lnTo>
                    <a:pt x="256" y="1554"/>
                  </a:lnTo>
                  <a:lnTo>
                    <a:pt x="3483" y="1554"/>
                  </a:lnTo>
                  <a:lnTo>
                    <a:pt x="3483" y="1406"/>
                  </a:lnTo>
                  <a:lnTo>
                    <a:pt x="256" y="1406"/>
                  </a:lnTo>
                  <a:close/>
                  <a:moveTo>
                    <a:pt x="2483" y="351"/>
                  </a:moveTo>
                  <a:lnTo>
                    <a:pt x="2429" y="357"/>
                  </a:lnTo>
                  <a:lnTo>
                    <a:pt x="2379" y="369"/>
                  </a:lnTo>
                  <a:lnTo>
                    <a:pt x="2331" y="388"/>
                  </a:lnTo>
                  <a:lnTo>
                    <a:pt x="2287" y="416"/>
                  </a:lnTo>
                  <a:lnTo>
                    <a:pt x="2249" y="449"/>
                  </a:lnTo>
                  <a:lnTo>
                    <a:pt x="2216" y="487"/>
                  </a:lnTo>
                  <a:lnTo>
                    <a:pt x="2190" y="531"/>
                  </a:lnTo>
                  <a:lnTo>
                    <a:pt x="2170" y="577"/>
                  </a:lnTo>
                  <a:lnTo>
                    <a:pt x="2158" y="628"/>
                  </a:lnTo>
                  <a:lnTo>
                    <a:pt x="2153" y="681"/>
                  </a:lnTo>
                  <a:lnTo>
                    <a:pt x="2153" y="681"/>
                  </a:lnTo>
                  <a:lnTo>
                    <a:pt x="2153" y="1150"/>
                  </a:lnTo>
                  <a:lnTo>
                    <a:pt x="3080" y="1150"/>
                  </a:lnTo>
                  <a:lnTo>
                    <a:pt x="3080" y="681"/>
                  </a:lnTo>
                  <a:lnTo>
                    <a:pt x="3076" y="628"/>
                  </a:lnTo>
                  <a:lnTo>
                    <a:pt x="3063" y="577"/>
                  </a:lnTo>
                  <a:lnTo>
                    <a:pt x="3044" y="531"/>
                  </a:lnTo>
                  <a:lnTo>
                    <a:pt x="3017" y="487"/>
                  </a:lnTo>
                  <a:lnTo>
                    <a:pt x="2984" y="449"/>
                  </a:lnTo>
                  <a:lnTo>
                    <a:pt x="2946" y="416"/>
                  </a:lnTo>
                  <a:lnTo>
                    <a:pt x="2902" y="388"/>
                  </a:lnTo>
                  <a:lnTo>
                    <a:pt x="2856" y="369"/>
                  </a:lnTo>
                  <a:lnTo>
                    <a:pt x="2805" y="357"/>
                  </a:lnTo>
                  <a:lnTo>
                    <a:pt x="2752" y="351"/>
                  </a:lnTo>
                  <a:lnTo>
                    <a:pt x="2483" y="351"/>
                  </a:lnTo>
                  <a:close/>
                  <a:moveTo>
                    <a:pt x="1360" y="258"/>
                  </a:moveTo>
                  <a:lnTo>
                    <a:pt x="272" y="290"/>
                  </a:lnTo>
                  <a:lnTo>
                    <a:pt x="272" y="751"/>
                  </a:lnTo>
                  <a:lnTo>
                    <a:pt x="1360" y="781"/>
                  </a:lnTo>
                  <a:lnTo>
                    <a:pt x="1360" y="258"/>
                  </a:lnTo>
                  <a:close/>
                  <a:moveTo>
                    <a:pt x="1484" y="0"/>
                  </a:moveTo>
                  <a:lnTo>
                    <a:pt x="1509" y="1"/>
                  </a:lnTo>
                  <a:lnTo>
                    <a:pt x="1533" y="8"/>
                  </a:lnTo>
                  <a:lnTo>
                    <a:pt x="1556" y="19"/>
                  </a:lnTo>
                  <a:lnTo>
                    <a:pt x="1577" y="36"/>
                  </a:lnTo>
                  <a:lnTo>
                    <a:pt x="1593" y="55"/>
                  </a:lnTo>
                  <a:lnTo>
                    <a:pt x="1606" y="78"/>
                  </a:lnTo>
                  <a:lnTo>
                    <a:pt x="1612" y="101"/>
                  </a:lnTo>
                  <a:lnTo>
                    <a:pt x="1615" y="127"/>
                  </a:lnTo>
                  <a:lnTo>
                    <a:pt x="1615" y="914"/>
                  </a:lnTo>
                  <a:lnTo>
                    <a:pt x="1612" y="938"/>
                  </a:lnTo>
                  <a:lnTo>
                    <a:pt x="1606" y="963"/>
                  </a:lnTo>
                  <a:lnTo>
                    <a:pt x="1593" y="985"/>
                  </a:lnTo>
                  <a:lnTo>
                    <a:pt x="1577" y="1005"/>
                  </a:lnTo>
                  <a:lnTo>
                    <a:pt x="1556" y="1020"/>
                  </a:lnTo>
                  <a:lnTo>
                    <a:pt x="1534" y="1031"/>
                  </a:lnTo>
                  <a:lnTo>
                    <a:pt x="1511" y="1038"/>
                  </a:lnTo>
                  <a:lnTo>
                    <a:pt x="1487" y="1041"/>
                  </a:lnTo>
                  <a:lnTo>
                    <a:pt x="1484" y="1041"/>
                  </a:lnTo>
                  <a:lnTo>
                    <a:pt x="943" y="1026"/>
                  </a:lnTo>
                  <a:lnTo>
                    <a:pt x="943" y="1150"/>
                  </a:lnTo>
                  <a:lnTo>
                    <a:pt x="1898" y="1150"/>
                  </a:lnTo>
                  <a:lnTo>
                    <a:pt x="1898" y="681"/>
                  </a:lnTo>
                  <a:lnTo>
                    <a:pt x="1901" y="613"/>
                  </a:lnTo>
                  <a:lnTo>
                    <a:pt x="1913" y="547"/>
                  </a:lnTo>
                  <a:lnTo>
                    <a:pt x="1932" y="484"/>
                  </a:lnTo>
                  <a:lnTo>
                    <a:pt x="1957" y="424"/>
                  </a:lnTo>
                  <a:lnTo>
                    <a:pt x="1988" y="368"/>
                  </a:lnTo>
                  <a:lnTo>
                    <a:pt x="2026" y="316"/>
                  </a:lnTo>
                  <a:lnTo>
                    <a:pt x="2069" y="268"/>
                  </a:lnTo>
                  <a:lnTo>
                    <a:pt x="2117" y="224"/>
                  </a:lnTo>
                  <a:lnTo>
                    <a:pt x="2168" y="187"/>
                  </a:lnTo>
                  <a:lnTo>
                    <a:pt x="2226" y="156"/>
                  </a:lnTo>
                  <a:lnTo>
                    <a:pt x="2285" y="130"/>
                  </a:lnTo>
                  <a:lnTo>
                    <a:pt x="2349" y="112"/>
                  </a:lnTo>
                  <a:lnTo>
                    <a:pt x="2414" y="100"/>
                  </a:lnTo>
                  <a:lnTo>
                    <a:pt x="2483" y="96"/>
                  </a:lnTo>
                  <a:lnTo>
                    <a:pt x="2752" y="96"/>
                  </a:lnTo>
                  <a:lnTo>
                    <a:pt x="2820" y="100"/>
                  </a:lnTo>
                  <a:lnTo>
                    <a:pt x="2886" y="112"/>
                  </a:lnTo>
                  <a:lnTo>
                    <a:pt x="2949" y="130"/>
                  </a:lnTo>
                  <a:lnTo>
                    <a:pt x="3009" y="156"/>
                  </a:lnTo>
                  <a:lnTo>
                    <a:pt x="3065" y="187"/>
                  </a:lnTo>
                  <a:lnTo>
                    <a:pt x="3117" y="224"/>
                  </a:lnTo>
                  <a:lnTo>
                    <a:pt x="3164" y="268"/>
                  </a:lnTo>
                  <a:lnTo>
                    <a:pt x="3208" y="316"/>
                  </a:lnTo>
                  <a:lnTo>
                    <a:pt x="3245" y="368"/>
                  </a:lnTo>
                  <a:lnTo>
                    <a:pt x="3277" y="424"/>
                  </a:lnTo>
                  <a:lnTo>
                    <a:pt x="3302" y="484"/>
                  </a:lnTo>
                  <a:lnTo>
                    <a:pt x="3320" y="547"/>
                  </a:lnTo>
                  <a:lnTo>
                    <a:pt x="3333" y="613"/>
                  </a:lnTo>
                  <a:lnTo>
                    <a:pt x="3337" y="681"/>
                  </a:lnTo>
                  <a:lnTo>
                    <a:pt x="3337" y="1150"/>
                  </a:lnTo>
                  <a:lnTo>
                    <a:pt x="3610" y="1150"/>
                  </a:lnTo>
                  <a:lnTo>
                    <a:pt x="3640" y="1153"/>
                  </a:lnTo>
                  <a:lnTo>
                    <a:pt x="3666" y="1163"/>
                  </a:lnTo>
                  <a:lnTo>
                    <a:pt x="3691" y="1178"/>
                  </a:lnTo>
                  <a:lnTo>
                    <a:pt x="3710" y="1198"/>
                  </a:lnTo>
                  <a:lnTo>
                    <a:pt x="3725" y="1221"/>
                  </a:lnTo>
                  <a:lnTo>
                    <a:pt x="3734" y="1249"/>
                  </a:lnTo>
                  <a:lnTo>
                    <a:pt x="3738" y="1277"/>
                  </a:lnTo>
                  <a:lnTo>
                    <a:pt x="3738" y="1681"/>
                  </a:lnTo>
                  <a:lnTo>
                    <a:pt x="3734" y="1711"/>
                  </a:lnTo>
                  <a:lnTo>
                    <a:pt x="3725" y="1737"/>
                  </a:lnTo>
                  <a:lnTo>
                    <a:pt x="3710" y="1762"/>
                  </a:lnTo>
                  <a:lnTo>
                    <a:pt x="3691" y="1781"/>
                  </a:lnTo>
                  <a:lnTo>
                    <a:pt x="3666" y="1796"/>
                  </a:lnTo>
                  <a:lnTo>
                    <a:pt x="3640" y="1805"/>
                  </a:lnTo>
                  <a:lnTo>
                    <a:pt x="3610" y="1809"/>
                  </a:lnTo>
                  <a:lnTo>
                    <a:pt x="3550" y="1809"/>
                  </a:lnTo>
                  <a:lnTo>
                    <a:pt x="3550" y="3386"/>
                  </a:lnTo>
                  <a:lnTo>
                    <a:pt x="3546" y="3415"/>
                  </a:lnTo>
                  <a:lnTo>
                    <a:pt x="3536" y="3442"/>
                  </a:lnTo>
                  <a:lnTo>
                    <a:pt x="3521" y="3466"/>
                  </a:lnTo>
                  <a:lnTo>
                    <a:pt x="3502" y="3486"/>
                  </a:lnTo>
                  <a:lnTo>
                    <a:pt x="3477" y="3501"/>
                  </a:lnTo>
                  <a:lnTo>
                    <a:pt x="3451" y="3511"/>
                  </a:lnTo>
                  <a:lnTo>
                    <a:pt x="3421" y="3514"/>
                  </a:lnTo>
                  <a:lnTo>
                    <a:pt x="317" y="3514"/>
                  </a:lnTo>
                  <a:lnTo>
                    <a:pt x="287" y="3511"/>
                  </a:lnTo>
                  <a:lnTo>
                    <a:pt x="261" y="3501"/>
                  </a:lnTo>
                  <a:lnTo>
                    <a:pt x="236" y="3486"/>
                  </a:lnTo>
                  <a:lnTo>
                    <a:pt x="217" y="3466"/>
                  </a:lnTo>
                  <a:lnTo>
                    <a:pt x="202" y="3442"/>
                  </a:lnTo>
                  <a:lnTo>
                    <a:pt x="193" y="3415"/>
                  </a:lnTo>
                  <a:lnTo>
                    <a:pt x="189" y="3386"/>
                  </a:lnTo>
                  <a:lnTo>
                    <a:pt x="189" y="1809"/>
                  </a:lnTo>
                  <a:lnTo>
                    <a:pt x="129" y="1809"/>
                  </a:lnTo>
                  <a:lnTo>
                    <a:pt x="98" y="1805"/>
                  </a:lnTo>
                  <a:lnTo>
                    <a:pt x="71" y="1796"/>
                  </a:lnTo>
                  <a:lnTo>
                    <a:pt x="48" y="1781"/>
                  </a:lnTo>
                  <a:lnTo>
                    <a:pt x="29" y="1762"/>
                  </a:lnTo>
                  <a:lnTo>
                    <a:pt x="14" y="1737"/>
                  </a:lnTo>
                  <a:lnTo>
                    <a:pt x="3" y="1711"/>
                  </a:lnTo>
                  <a:lnTo>
                    <a:pt x="0" y="1681"/>
                  </a:lnTo>
                  <a:lnTo>
                    <a:pt x="0" y="1277"/>
                  </a:lnTo>
                  <a:lnTo>
                    <a:pt x="3" y="1249"/>
                  </a:lnTo>
                  <a:lnTo>
                    <a:pt x="14" y="1221"/>
                  </a:lnTo>
                  <a:lnTo>
                    <a:pt x="29" y="1198"/>
                  </a:lnTo>
                  <a:lnTo>
                    <a:pt x="48" y="1178"/>
                  </a:lnTo>
                  <a:lnTo>
                    <a:pt x="71" y="1163"/>
                  </a:lnTo>
                  <a:lnTo>
                    <a:pt x="98" y="1153"/>
                  </a:lnTo>
                  <a:lnTo>
                    <a:pt x="129" y="1150"/>
                  </a:lnTo>
                  <a:lnTo>
                    <a:pt x="687" y="1150"/>
                  </a:lnTo>
                  <a:lnTo>
                    <a:pt x="687" y="1018"/>
                  </a:lnTo>
                  <a:lnTo>
                    <a:pt x="141" y="1003"/>
                  </a:lnTo>
                  <a:lnTo>
                    <a:pt x="112" y="998"/>
                  </a:lnTo>
                  <a:lnTo>
                    <a:pt x="86" y="989"/>
                  </a:lnTo>
                  <a:lnTo>
                    <a:pt x="63" y="974"/>
                  </a:lnTo>
                  <a:lnTo>
                    <a:pt x="44" y="953"/>
                  </a:lnTo>
                  <a:lnTo>
                    <a:pt x="29" y="930"/>
                  </a:lnTo>
                  <a:lnTo>
                    <a:pt x="19" y="904"/>
                  </a:lnTo>
                  <a:lnTo>
                    <a:pt x="16" y="874"/>
                  </a:lnTo>
                  <a:lnTo>
                    <a:pt x="16" y="165"/>
                  </a:lnTo>
                  <a:lnTo>
                    <a:pt x="19" y="137"/>
                  </a:lnTo>
                  <a:lnTo>
                    <a:pt x="29" y="111"/>
                  </a:lnTo>
                  <a:lnTo>
                    <a:pt x="44" y="88"/>
                  </a:lnTo>
                  <a:lnTo>
                    <a:pt x="63" y="67"/>
                  </a:lnTo>
                  <a:lnTo>
                    <a:pt x="86" y="52"/>
                  </a:lnTo>
                  <a:lnTo>
                    <a:pt x="112" y="42"/>
                  </a:lnTo>
                  <a:lnTo>
                    <a:pt x="141" y="38"/>
                  </a:lnTo>
                  <a:lnTo>
                    <a:pt x="14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33" name="Group 77">
            <a:extLst>
              <a:ext uri="{FF2B5EF4-FFF2-40B4-BE49-F238E27FC236}">
                <a16:creationId xmlns="" xmlns:a16="http://schemas.microsoft.com/office/drawing/2014/main" id="{37B8871C-7E69-4289-8364-CCEE3E5CC19A}"/>
              </a:ext>
            </a:extLst>
          </p:cNvPr>
          <p:cNvGrpSpPr/>
          <p:nvPr/>
        </p:nvGrpSpPr>
        <p:grpSpPr>
          <a:xfrm>
            <a:off x="5241468" y="3429000"/>
            <a:ext cx="1105592" cy="1105592"/>
            <a:chOff x="8837613" y="192088"/>
            <a:chExt cx="5207000" cy="5207000"/>
          </a:xfrm>
        </p:grpSpPr>
        <p:sp>
          <p:nvSpPr>
            <p:cNvPr id="34" name="Rectangle 119">
              <a:extLst>
                <a:ext uri="{FF2B5EF4-FFF2-40B4-BE49-F238E27FC236}">
                  <a16:creationId xmlns="" xmlns:a16="http://schemas.microsoft.com/office/drawing/2014/main" id="{25CBA905-2057-4DE6-AC1A-AE22F6828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7613" y="3055938"/>
              <a:ext cx="769938" cy="2284413"/>
            </a:xfrm>
            <a:prstGeom prst="rect">
              <a:avLst/>
            </a:prstGeom>
            <a:solidFill>
              <a:schemeClr val="accent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120">
              <a:extLst>
                <a:ext uri="{FF2B5EF4-FFF2-40B4-BE49-F238E27FC236}">
                  <a16:creationId xmlns="" xmlns:a16="http://schemas.microsoft.com/office/drawing/2014/main" id="{046DBED7-0009-48CD-9D7B-555C53197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5188" y="298451"/>
              <a:ext cx="2565400" cy="2565400"/>
            </a:xfrm>
            <a:custGeom>
              <a:avLst/>
              <a:gdLst>
                <a:gd name="T0" fmla="*/ 1757 w 3233"/>
                <a:gd name="T1" fmla="*/ 6 h 3234"/>
                <a:gd name="T2" fmla="*/ 2025 w 3233"/>
                <a:gd name="T3" fmla="*/ 52 h 3234"/>
                <a:gd name="T4" fmla="*/ 2276 w 3233"/>
                <a:gd name="T5" fmla="*/ 140 h 3234"/>
                <a:gd name="T6" fmla="*/ 2507 w 3233"/>
                <a:gd name="T7" fmla="*/ 267 h 3234"/>
                <a:gd name="T8" fmla="*/ 2714 w 3233"/>
                <a:gd name="T9" fmla="*/ 428 h 3234"/>
                <a:gd name="T10" fmla="*/ 2891 w 3233"/>
                <a:gd name="T11" fmla="*/ 621 h 3234"/>
                <a:gd name="T12" fmla="*/ 3034 w 3233"/>
                <a:gd name="T13" fmla="*/ 840 h 3234"/>
                <a:gd name="T14" fmla="*/ 3141 w 3233"/>
                <a:gd name="T15" fmla="*/ 1081 h 3234"/>
                <a:gd name="T16" fmla="*/ 3209 w 3233"/>
                <a:gd name="T17" fmla="*/ 1341 h 3234"/>
                <a:gd name="T18" fmla="*/ 3233 w 3233"/>
                <a:gd name="T19" fmla="*/ 1616 h 3234"/>
                <a:gd name="T20" fmla="*/ 3209 w 3233"/>
                <a:gd name="T21" fmla="*/ 1892 h 3234"/>
                <a:gd name="T22" fmla="*/ 3141 w 3233"/>
                <a:gd name="T23" fmla="*/ 2153 h 3234"/>
                <a:gd name="T24" fmla="*/ 3034 w 3233"/>
                <a:gd name="T25" fmla="*/ 2394 h 3234"/>
                <a:gd name="T26" fmla="*/ 2891 w 3233"/>
                <a:gd name="T27" fmla="*/ 2613 h 3234"/>
                <a:gd name="T28" fmla="*/ 2714 w 3233"/>
                <a:gd name="T29" fmla="*/ 2806 h 3234"/>
                <a:gd name="T30" fmla="*/ 2507 w 3233"/>
                <a:gd name="T31" fmla="*/ 2967 h 3234"/>
                <a:gd name="T32" fmla="*/ 2276 w 3233"/>
                <a:gd name="T33" fmla="*/ 3092 h 3234"/>
                <a:gd name="T34" fmla="*/ 2025 w 3233"/>
                <a:gd name="T35" fmla="*/ 3182 h 3234"/>
                <a:gd name="T36" fmla="*/ 1757 w 3233"/>
                <a:gd name="T37" fmla="*/ 3228 h 3234"/>
                <a:gd name="T38" fmla="*/ 1478 w 3233"/>
                <a:gd name="T39" fmla="*/ 3228 h 3234"/>
                <a:gd name="T40" fmla="*/ 1209 w 3233"/>
                <a:gd name="T41" fmla="*/ 3182 h 3234"/>
                <a:gd name="T42" fmla="*/ 957 w 3233"/>
                <a:gd name="T43" fmla="*/ 3092 h 3234"/>
                <a:gd name="T44" fmla="*/ 726 w 3233"/>
                <a:gd name="T45" fmla="*/ 2967 h 3234"/>
                <a:gd name="T46" fmla="*/ 521 w 3233"/>
                <a:gd name="T47" fmla="*/ 2806 h 3234"/>
                <a:gd name="T48" fmla="*/ 344 w 3233"/>
                <a:gd name="T49" fmla="*/ 2613 h 3234"/>
                <a:gd name="T50" fmla="*/ 199 w 3233"/>
                <a:gd name="T51" fmla="*/ 2394 h 3234"/>
                <a:gd name="T52" fmla="*/ 91 w 3233"/>
                <a:gd name="T53" fmla="*/ 2153 h 3234"/>
                <a:gd name="T54" fmla="*/ 24 w 3233"/>
                <a:gd name="T55" fmla="*/ 1892 h 3234"/>
                <a:gd name="T56" fmla="*/ 0 w 3233"/>
                <a:gd name="T57" fmla="*/ 1616 h 3234"/>
                <a:gd name="T58" fmla="*/ 24 w 3233"/>
                <a:gd name="T59" fmla="*/ 1341 h 3234"/>
                <a:gd name="T60" fmla="*/ 91 w 3233"/>
                <a:gd name="T61" fmla="*/ 1081 h 3234"/>
                <a:gd name="T62" fmla="*/ 199 w 3233"/>
                <a:gd name="T63" fmla="*/ 840 h 3234"/>
                <a:gd name="T64" fmla="*/ 344 w 3233"/>
                <a:gd name="T65" fmla="*/ 621 h 3234"/>
                <a:gd name="T66" fmla="*/ 521 w 3233"/>
                <a:gd name="T67" fmla="*/ 428 h 3234"/>
                <a:gd name="T68" fmla="*/ 726 w 3233"/>
                <a:gd name="T69" fmla="*/ 267 h 3234"/>
                <a:gd name="T70" fmla="*/ 957 w 3233"/>
                <a:gd name="T71" fmla="*/ 140 h 3234"/>
                <a:gd name="T72" fmla="*/ 1209 w 3233"/>
                <a:gd name="T73" fmla="*/ 52 h 3234"/>
                <a:gd name="T74" fmla="*/ 1478 w 3233"/>
                <a:gd name="T75" fmla="*/ 6 h 3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33" h="3234">
                  <a:moveTo>
                    <a:pt x="1617" y="0"/>
                  </a:moveTo>
                  <a:lnTo>
                    <a:pt x="1757" y="6"/>
                  </a:lnTo>
                  <a:lnTo>
                    <a:pt x="1892" y="24"/>
                  </a:lnTo>
                  <a:lnTo>
                    <a:pt x="2025" y="52"/>
                  </a:lnTo>
                  <a:lnTo>
                    <a:pt x="2153" y="92"/>
                  </a:lnTo>
                  <a:lnTo>
                    <a:pt x="2276" y="140"/>
                  </a:lnTo>
                  <a:lnTo>
                    <a:pt x="2395" y="199"/>
                  </a:lnTo>
                  <a:lnTo>
                    <a:pt x="2507" y="267"/>
                  </a:lnTo>
                  <a:lnTo>
                    <a:pt x="2614" y="345"/>
                  </a:lnTo>
                  <a:lnTo>
                    <a:pt x="2714" y="428"/>
                  </a:lnTo>
                  <a:lnTo>
                    <a:pt x="2805" y="522"/>
                  </a:lnTo>
                  <a:lnTo>
                    <a:pt x="2891" y="621"/>
                  </a:lnTo>
                  <a:lnTo>
                    <a:pt x="2966" y="727"/>
                  </a:lnTo>
                  <a:lnTo>
                    <a:pt x="3034" y="840"/>
                  </a:lnTo>
                  <a:lnTo>
                    <a:pt x="3094" y="957"/>
                  </a:lnTo>
                  <a:lnTo>
                    <a:pt x="3141" y="1081"/>
                  </a:lnTo>
                  <a:lnTo>
                    <a:pt x="3181" y="1208"/>
                  </a:lnTo>
                  <a:lnTo>
                    <a:pt x="3209" y="1341"/>
                  </a:lnTo>
                  <a:lnTo>
                    <a:pt x="3227" y="1477"/>
                  </a:lnTo>
                  <a:lnTo>
                    <a:pt x="3233" y="1616"/>
                  </a:lnTo>
                  <a:lnTo>
                    <a:pt x="3227" y="1755"/>
                  </a:lnTo>
                  <a:lnTo>
                    <a:pt x="3209" y="1892"/>
                  </a:lnTo>
                  <a:lnTo>
                    <a:pt x="3181" y="2024"/>
                  </a:lnTo>
                  <a:lnTo>
                    <a:pt x="3141" y="2153"/>
                  </a:lnTo>
                  <a:lnTo>
                    <a:pt x="3094" y="2276"/>
                  </a:lnTo>
                  <a:lnTo>
                    <a:pt x="3034" y="2394"/>
                  </a:lnTo>
                  <a:lnTo>
                    <a:pt x="2966" y="2507"/>
                  </a:lnTo>
                  <a:lnTo>
                    <a:pt x="2891" y="2613"/>
                  </a:lnTo>
                  <a:lnTo>
                    <a:pt x="2805" y="2712"/>
                  </a:lnTo>
                  <a:lnTo>
                    <a:pt x="2714" y="2806"/>
                  </a:lnTo>
                  <a:lnTo>
                    <a:pt x="2614" y="2889"/>
                  </a:lnTo>
                  <a:lnTo>
                    <a:pt x="2507" y="2967"/>
                  </a:lnTo>
                  <a:lnTo>
                    <a:pt x="2395" y="3035"/>
                  </a:lnTo>
                  <a:lnTo>
                    <a:pt x="2276" y="3092"/>
                  </a:lnTo>
                  <a:lnTo>
                    <a:pt x="2153" y="3142"/>
                  </a:lnTo>
                  <a:lnTo>
                    <a:pt x="2025" y="3182"/>
                  </a:lnTo>
                  <a:lnTo>
                    <a:pt x="1892" y="3210"/>
                  </a:lnTo>
                  <a:lnTo>
                    <a:pt x="1757" y="3228"/>
                  </a:lnTo>
                  <a:lnTo>
                    <a:pt x="1617" y="3234"/>
                  </a:lnTo>
                  <a:lnTo>
                    <a:pt x="1478" y="3228"/>
                  </a:lnTo>
                  <a:lnTo>
                    <a:pt x="1341" y="3210"/>
                  </a:lnTo>
                  <a:lnTo>
                    <a:pt x="1209" y="3182"/>
                  </a:lnTo>
                  <a:lnTo>
                    <a:pt x="1080" y="3142"/>
                  </a:lnTo>
                  <a:lnTo>
                    <a:pt x="957" y="3092"/>
                  </a:lnTo>
                  <a:lnTo>
                    <a:pt x="839" y="3035"/>
                  </a:lnTo>
                  <a:lnTo>
                    <a:pt x="726" y="2967"/>
                  </a:lnTo>
                  <a:lnTo>
                    <a:pt x="621" y="2889"/>
                  </a:lnTo>
                  <a:lnTo>
                    <a:pt x="521" y="2806"/>
                  </a:lnTo>
                  <a:lnTo>
                    <a:pt x="429" y="2712"/>
                  </a:lnTo>
                  <a:lnTo>
                    <a:pt x="344" y="2613"/>
                  </a:lnTo>
                  <a:lnTo>
                    <a:pt x="268" y="2507"/>
                  </a:lnTo>
                  <a:lnTo>
                    <a:pt x="199" y="2394"/>
                  </a:lnTo>
                  <a:lnTo>
                    <a:pt x="141" y="2276"/>
                  </a:lnTo>
                  <a:lnTo>
                    <a:pt x="91" y="2153"/>
                  </a:lnTo>
                  <a:lnTo>
                    <a:pt x="53" y="2024"/>
                  </a:lnTo>
                  <a:lnTo>
                    <a:pt x="24" y="1892"/>
                  </a:lnTo>
                  <a:lnTo>
                    <a:pt x="6" y="1755"/>
                  </a:lnTo>
                  <a:lnTo>
                    <a:pt x="0" y="1616"/>
                  </a:lnTo>
                  <a:lnTo>
                    <a:pt x="6" y="1477"/>
                  </a:lnTo>
                  <a:lnTo>
                    <a:pt x="24" y="1341"/>
                  </a:lnTo>
                  <a:lnTo>
                    <a:pt x="53" y="1208"/>
                  </a:lnTo>
                  <a:lnTo>
                    <a:pt x="91" y="1081"/>
                  </a:lnTo>
                  <a:lnTo>
                    <a:pt x="141" y="957"/>
                  </a:lnTo>
                  <a:lnTo>
                    <a:pt x="199" y="840"/>
                  </a:lnTo>
                  <a:lnTo>
                    <a:pt x="268" y="727"/>
                  </a:lnTo>
                  <a:lnTo>
                    <a:pt x="344" y="621"/>
                  </a:lnTo>
                  <a:lnTo>
                    <a:pt x="429" y="522"/>
                  </a:lnTo>
                  <a:lnTo>
                    <a:pt x="521" y="428"/>
                  </a:lnTo>
                  <a:lnTo>
                    <a:pt x="621" y="345"/>
                  </a:lnTo>
                  <a:lnTo>
                    <a:pt x="726" y="267"/>
                  </a:lnTo>
                  <a:lnTo>
                    <a:pt x="839" y="199"/>
                  </a:lnTo>
                  <a:lnTo>
                    <a:pt x="957" y="140"/>
                  </a:lnTo>
                  <a:lnTo>
                    <a:pt x="1080" y="92"/>
                  </a:lnTo>
                  <a:lnTo>
                    <a:pt x="1209" y="52"/>
                  </a:lnTo>
                  <a:lnTo>
                    <a:pt x="1341" y="24"/>
                  </a:lnTo>
                  <a:lnTo>
                    <a:pt x="1478" y="6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121">
              <a:extLst>
                <a:ext uri="{FF2B5EF4-FFF2-40B4-BE49-F238E27FC236}">
                  <a16:creationId xmlns="" xmlns:a16="http://schemas.microsoft.com/office/drawing/2014/main" id="{34763A8E-E093-45A5-BAF3-AB97B91661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0413" y="192088"/>
              <a:ext cx="2776538" cy="2778125"/>
            </a:xfrm>
            <a:custGeom>
              <a:avLst/>
              <a:gdLst>
                <a:gd name="T0" fmla="*/ 1475 w 3498"/>
                <a:gd name="T1" fmla="*/ 245 h 3500"/>
                <a:gd name="T2" fmla="*/ 1093 w 3498"/>
                <a:gd name="T3" fmla="*/ 366 h 3500"/>
                <a:gd name="T4" fmla="*/ 762 w 3498"/>
                <a:gd name="T5" fmla="*/ 579 h 3500"/>
                <a:gd name="T6" fmla="*/ 500 w 3498"/>
                <a:gd name="T7" fmla="*/ 867 h 3500"/>
                <a:gd name="T8" fmla="*/ 315 w 3498"/>
                <a:gd name="T9" fmla="*/ 1216 h 3500"/>
                <a:gd name="T10" fmla="*/ 225 w 3498"/>
                <a:gd name="T11" fmla="*/ 1610 h 3500"/>
                <a:gd name="T12" fmla="*/ 243 w 3498"/>
                <a:gd name="T13" fmla="*/ 2023 h 3500"/>
                <a:gd name="T14" fmla="*/ 367 w 3498"/>
                <a:gd name="T15" fmla="*/ 2406 h 3500"/>
                <a:gd name="T16" fmla="*/ 579 w 3498"/>
                <a:gd name="T17" fmla="*/ 2736 h 3500"/>
                <a:gd name="T18" fmla="*/ 866 w 3498"/>
                <a:gd name="T19" fmla="*/ 3000 h 3500"/>
                <a:gd name="T20" fmla="*/ 1216 w 3498"/>
                <a:gd name="T21" fmla="*/ 3183 h 3500"/>
                <a:gd name="T22" fmla="*/ 1610 w 3498"/>
                <a:gd name="T23" fmla="*/ 3273 h 3500"/>
                <a:gd name="T24" fmla="*/ 2024 w 3498"/>
                <a:gd name="T25" fmla="*/ 3255 h 3500"/>
                <a:gd name="T26" fmla="*/ 2404 w 3498"/>
                <a:gd name="T27" fmla="*/ 3132 h 3500"/>
                <a:gd name="T28" fmla="*/ 2734 w 3498"/>
                <a:gd name="T29" fmla="*/ 2921 h 3500"/>
                <a:gd name="T30" fmla="*/ 2999 w 3498"/>
                <a:gd name="T31" fmla="*/ 2632 h 3500"/>
                <a:gd name="T32" fmla="*/ 3184 w 3498"/>
                <a:gd name="T33" fmla="*/ 2284 h 3500"/>
                <a:gd name="T34" fmla="*/ 3273 w 3498"/>
                <a:gd name="T35" fmla="*/ 1888 h 3500"/>
                <a:gd name="T36" fmla="*/ 3256 w 3498"/>
                <a:gd name="T37" fmla="*/ 1474 h 3500"/>
                <a:gd name="T38" fmla="*/ 3132 w 3498"/>
                <a:gd name="T39" fmla="*/ 1094 h 3500"/>
                <a:gd name="T40" fmla="*/ 2919 w 3498"/>
                <a:gd name="T41" fmla="*/ 764 h 3500"/>
                <a:gd name="T42" fmla="*/ 2631 w 3498"/>
                <a:gd name="T43" fmla="*/ 499 h 3500"/>
                <a:gd name="T44" fmla="*/ 2283 w 3498"/>
                <a:gd name="T45" fmla="*/ 314 h 3500"/>
                <a:gd name="T46" fmla="*/ 1889 w 3498"/>
                <a:gd name="T47" fmla="*/ 225 h 3500"/>
                <a:gd name="T48" fmla="*/ 1893 w 3498"/>
                <a:gd name="T49" fmla="*/ 6 h 3500"/>
                <a:gd name="T50" fmla="*/ 2300 w 3498"/>
                <a:gd name="T51" fmla="*/ 90 h 3500"/>
                <a:gd name="T52" fmla="*/ 2671 w 3498"/>
                <a:gd name="T53" fmla="*/ 263 h 3500"/>
                <a:gd name="T54" fmla="*/ 2985 w 3498"/>
                <a:gd name="T55" fmla="*/ 513 h 3500"/>
                <a:gd name="T56" fmla="*/ 3236 w 3498"/>
                <a:gd name="T57" fmla="*/ 830 h 3500"/>
                <a:gd name="T58" fmla="*/ 3409 w 3498"/>
                <a:gd name="T59" fmla="*/ 1198 h 3500"/>
                <a:gd name="T60" fmla="*/ 3492 w 3498"/>
                <a:gd name="T61" fmla="*/ 1606 h 3500"/>
                <a:gd name="T62" fmla="*/ 3474 w 3498"/>
                <a:gd name="T63" fmla="*/ 2033 h 3500"/>
                <a:gd name="T64" fmla="*/ 3361 w 3498"/>
                <a:gd name="T65" fmla="*/ 2429 h 3500"/>
                <a:gd name="T66" fmla="*/ 3160 w 3498"/>
                <a:gd name="T67" fmla="*/ 2782 h 3500"/>
                <a:gd name="T68" fmla="*/ 2887 w 3498"/>
                <a:gd name="T69" fmla="*/ 3078 h 3500"/>
                <a:gd name="T70" fmla="*/ 2553 w 3498"/>
                <a:gd name="T71" fmla="*/ 3303 h 3500"/>
                <a:gd name="T72" fmla="*/ 2169 w 3498"/>
                <a:gd name="T73" fmla="*/ 3448 h 3500"/>
                <a:gd name="T74" fmla="*/ 1749 w 3498"/>
                <a:gd name="T75" fmla="*/ 3500 h 3500"/>
                <a:gd name="T76" fmla="*/ 1330 w 3498"/>
                <a:gd name="T77" fmla="*/ 3448 h 3500"/>
                <a:gd name="T78" fmla="*/ 946 w 3498"/>
                <a:gd name="T79" fmla="*/ 3303 h 3500"/>
                <a:gd name="T80" fmla="*/ 611 w 3498"/>
                <a:gd name="T81" fmla="*/ 3078 h 3500"/>
                <a:gd name="T82" fmla="*/ 339 w 3498"/>
                <a:gd name="T83" fmla="*/ 2782 h 3500"/>
                <a:gd name="T84" fmla="*/ 138 w 3498"/>
                <a:gd name="T85" fmla="*/ 2429 h 3500"/>
                <a:gd name="T86" fmla="*/ 22 w 3498"/>
                <a:gd name="T87" fmla="*/ 2033 h 3500"/>
                <a:gd name="T88" fmla="*/ 6 w 3498"/>
                <a:gd name="T89" fmla="*/ 1606 h 3500"/>
                <a:gd name="T90" fmla="*/ 90 w 3498"/>
                <a:gd name="T91" fmla="*/ 1198 h 3500"/>
                <a:gd name="T92" fmla="*/ 263 w 3498"/>
                <a:gd name="T93" fmla="*/ 830 h 3500"/>
                <a:gd name="T94" fmla="*/ 514 w 3498"/>
                <a:gd name="T95" fmla="*/ 513 h 3500"/>
                <a:gd name="T96" fmla="*/ 828 w 3498"/>
                <a:gd name="T97" fmla="*/ 263 h 3500"/>
                <a:gd name="T98" fmla="*/ 1196 w 3498"/>
                <a:gd name="T99" fmla="*/ 90 h 3500"/>
                <a:gd name="T100" fmla="*/ 1606 w 3498"/>
                <a:gd name="T101" fmla="*/ 6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98" h="3500">
                  <a:moveTo>
                    <a:pt x="1749" y="219"/>
                  </a:moveTo>
                  <a:lnTo>
                    <a:pt x="1610" y="225"/>
                  </a:lnTo>
                  <a:lnTo>
                    <a:pt x="1475" y="245"/>
                  </a:lnTo>
                  <a:lnTo>
                    <a:pt x="1343" y="275"/>
                  </a:lnTo>
                  <a:lnTo>
                    <a:pt x="1216" y="314"/>
                  </a:lnTo>
                  <a:lnTo>
                    <a:pt x="1093" y="366"/>
                  </a:lnTo>
                  <a:lnTo>
                    <a:pt x="977" y="428"/>
                  </a:lnTo>
                  <a:lnTo>
                    <a:pt x="866" y="499"/>
                  </a:lnTo>
                  <a:lnTo>
                    <a:pt x="762" y="579"/>
                  </a:lnTo>
                  <a:lnTo>
                    <a:pt x="667" y="669"/>
                  </a:lnTo>
                  <a:lnTo>
                    <a:pt x="579" y="764"/>
                  </a:lnTo>
                  <a:lnTo>
                    <a:pt x="500" y="867"/>
                  </a:lnTo>
                  <a:lnTo>
                    <a:pt x="428" y="977"/>
                  </a:lnTo>
                  <a:lnTo>
                    <a:pt x="367" y="1094"/>
                  </a:lnTo>
                  <a:lnTo>
                    <a:pt x="315" y="1216"/>
                  </a:lnTo>
                  <a:lnTo>
                    <a:pt x="273" y="1343"/>
                  </a:lnTo>
                  <a:lnTo>
                    <a:pt x="243" y="1474"/>
                  </a:lnTo>
                  <a:lnTo>
                    <a:pt x="225" y="1610"/>
                  </a:lnTo>
                  <a:lnTo>
                    <a:pt x="219" y="1749"/>
                  </a:lnTo>
                  <a:lnTo>
                    <a:pt x="225" y="1888"/>
                  </a:lnTo>
                  <a:lnTo>
                    <a:pt x="243" y="2023"/>
                  </a:lnTo>
                  <a:lnTo>
                    <a:pt x="273" y="2157"/>
                  </a:lnTo>
                  <a:lnTo>
                    <a:pt x="315" y="2284"/>
                  </a:lnTo>
                  <a:lnTo>
                    <a:pt x="367" y="2406"/>
                  </a:lnTo>
                  <a:lnTo>
                    <a:pt x="428" y="2521"/>
                  </a:lnTo>
                  <a:lnTo>
                    <a:pt x="500" y="2632"/>
                  </a:lnTo>
                  <a:lnTo>
                    <a:pt x="579" y="2736"/>
                  </a:lnTo>
                  <a:lnTo>
                    <a:pt x="667" y="2831"/>
                  </a:lnTo>
                  <a:lnTo>
                    <a:pt x="762" y="2921"/>
                  </a:lnTo>
                  <a:lnTo>
                    <a:pt x="866" y="3000"/>
                  </a:lnTo>
                  <a:lnTo>
                    <a:pt x="977" y="3070"/>
                  </a:lnTo>
                  <a:lnTo>
                    <a:pt x="1093" y="3132"/>
                  </a:lnTo>
                  <a:lnTo>
                    <a:pt x="1216" y="3183"/>
                  </a:lnTo>
                  <a:lnTo>
                    <a:pt x="1343" y="3225"/>
                  </a:lnTo>
                  <a:lnTo>
                    <a:pt x="1475" y="3255"/>
                  </a:lnTo>
                  <a:lnTo>
                    <a:pt x="1610" y="3273"/>
                  </a:lnTo>
                  <a:lnTo>
                    <a:pt x="1749" y="3281"/>
                  </a:lnTo>
                  <a:lnTo>
                    <a:pt x="1889" y="3273"/>
                  </a:lnTo>
                  <a:lnTo>
                    <a:pt x="2024" y="3255"/>
                  </a:lnTo>
                  <a:lnTo>
                    <a:pt x="2155" y="3225"/>
                  </a:lnTo>
                  <a:lnTo>
                    <a:pt x="2283" y="3183"/>
                  </a:lnTo>
                  <a:lnTo>
                    <a:pt x="2404" y="3132"/>
                  </a:lnTo>
                  <a:lnTo>
                    <a:pt x="2521" y="3070"/>
                  </a:lnTo>
                  <a:lnTo>
                    <a:pt x="2631" y="3000"/>
                  </a:lnTo>
                  <a:lnTo>
                    <a:pt x="2734" y="2921"/>
                  </a:lnTo>
                  <a:lnTo>
                    <a:pt x="2832" y="2831"/>
                  </a:lnTo>
                  <a:lnTo>
                    <a:pt x="2919" y="2736"/>
                  </a:lnTo>
                  <a:lnTo>
                    <a:pt x="2999" y="2632"/>
                  </a:lnTo>
                  <a:lnTo>
                    <a:pt x="3071" y="2521"/>
                  </a:lnTo>
                  <a:lnTo>
                    <a:pt x="3132" y="2406"/>
                  </a:lnTo>
                  <a:lnTo>
                    <a:pt x="3184" y="2284"/>
                  </a:lnTo>
                  <a:lnTo>
                    <a:pt x="3226" y="2157"/>
                  </a:lnTo>
                  <a:lnTo>
                    <a:pt x="3256" y="2023"/>
                  </a:lnTo>
                  <a:lnTo>
                    <a:pt x="3273" y="1888"/>
                  </a:lnTo>
                  <a:lnTo>
                    <a:pt x="3279" y="1749"/>
                  </a:lnTo>
                  <a:lnTo>
                    <a:pt x="3273" y="1610"/>
                  </a:lnTo>
                  <a:lnTo>
                    <a:pt x="3256" y="1474"/>
                  </a:lnTo>
                  <a:lnTo>
                    <a:pt x="3226" y="1343"/>
                  </a:lnTo>
                  <a:lnTo>
                    <a:pt x="3184" y="1216"/>
                  </a:lnTo>
                  <a:lnTo>
                    <a:pt x="3132" y="1094"/>
                  </a:lnTo>
                  <a:lnTo>
                    <a:pt x="3071" y="977"/>
                  </a:lnTo>
                  <a:lnTo>
                    <a:pt x="2999" y="867"/>
                  </a:lnTo>
                  <a:lnTo>
                    <a:pt x="2919" y="764"/>
                  </a:lnTo>
                  <a:lnTo>
                    <a:pt x="2832" y="669"/>
                  </a:lnTo>
                  <a:lnTo>
                    <a:pt x="2734" y="579"/>
                  </a:lnTo>
                  <a:lnTo>
                    <a:pt x="2631" y="499"/>
                  </a:lnTo>
                  <a:lnTo>
                    <a:pt x="2521" y="428"/>
                  </a:lnTo>
                  <a:lnTo>
                    <a:pt x="2404" y="366"/>
                  </a:lnTo>
                  <a:lnTo>
                    <a:pt x="2283" y="314"/>
                  </a:lnTo>
                  <a:lnTo>
                    <a:pt x="2155" y="275"/>
                  </a:lnTo>
                  <a:lnTo>
                    <a:pt x="2024" y="245"/>
                  </a:lnTo>
                  <a:lnTo>
                    <a:pt x="1889" y="225"/>
                  </a:lnTo>
                  <a:lnTo>
                    <a:pt x="1749" y="219"/>
                  </a:lnTo>
                  <a:close/>
                  <a:moveTo>
                    <a:pt x="1749" y="0"/>
                  </a:moveTo>
                  <a:lnTo>
                    <a:pt x="1893" y="6"/>
                  </a:lnTo>
                  <a:lnTo>
                    <a:pt x="2032" y="24"/>
                  </a:lnTo>
                  <a:lnTo>
                    <a:pt x="2169" y="52"/>
                  </a:lnTo>
                  <a:lnTo>
                    <a:pt x="2300" y="90"/>
                  </a:lnTo>
                  <a:lnTo>
                    <a:pt x="2430" y="137"/>
                  </a:lnTo>
                  <a:lnTo>
                    <a:pt x="2553" y="197"/>
                  </a:lnTo>
                  <a:lnTo>
                    <a:pt x="2671" y="263"/>
                  </a:lnTo>
                  <a:lnTo>
                    <a:pt x="2782" y="338"/>
                  </a:lnTo>
                  <a:lnTo>
                    <a:pt x="2887" y="422"/>
                  </a:lnTo>
                  <a:lnTo>
                    <a:pt x="2985" y="513"/>
                  </a:lnTo>
                  <a:lnTo>
                    <a:pt x="3076" y="613"/>
                  </a:lnTo>
                  <a:lnTo>
                    <a:pt x="3160" y="718"/>
                  </a:lnTo>
                  <a:lnTo>
                    <a:pt x="3236" y="830"/>
                  </a:lnTo>
                  <a:lnTo>
                    <a:pt x="3303" y="947"/>
                  </a:lnTo>
                  <a:lnTo>
                    <a:pt x="3361" y="1070"/>
                  </a:lnTo>
                  <a:lnTo>
                    <a:pt x="3409" y="1198"/>
                  </a:lnTo>
                  <a:lnTo>
                    <a:pt x="3447" y="1329"/>
                  </a:lnTo>
                  <a:lnTo>
                    <a:pt x="3474" y="1466"/>
                  </a:lnTo>
                  <a:lnTo>
                    <a:pt x="3492" y="1606"/>
                  </a:lnTo>
                  <a:lnTo>
                    <a:pt x="3498" y="1749"/>
                  </a:lnTo>
                  <a:lnTo>
                    <a:pt x="3492" y="1892"/>
                  </a:lnTo>
                  <a:lnTo>
                    <a:pt x="3474" y="2033"/>
                  </a:lnTo>
                  <a:lnTo>
                    <a:pt x="3447" y="2169"/>
                  </a:lnTo>
                  <a:lnTo>
                    <a:pt x="3409" y="2302"/>
                  </a:lnTo>
                  <a:lnTo>
                    <a:pt x="3361" y="2429"/>
                  </a:lnTo>
                  <a:lnTo>
                    <a:pt x="3303" y="2553"/>
                  </a:lnTo>
                  <a:lnTo>
                    <a:pt x="3236" y="2670"/>
                  </a:lnTo>
                  <a:lnTo>
                    <a:pt x="3160" y="2782"/>
                  </a:lnTo>
                  <a:lnTo>
                    <a:pt x="3076" y="2887"/>
                  </a:lnTo>
                  <a:lnTo>
                    <a:pt x="2985" y="2987"/>
                  </a:lnTo>
                  <a:lnTo>
                    <a:pt x="2887" y="3078"/>
                  </a:lnTo>
                  <a:lnTo>
                    <a:pt x="2782" y="3162"/>
                  </a:lnTo>
                  <a:lnTo>
                    <a:pt x="2671" y="3237"/>
                  </a:lnTo>
                  <a:lnTo>
                    <a:pt x="2553" y="3303"/>
                  </a:lnTo>
                  <a:lnTo>
                    <a:pt x="2430" y="3361"/>
                  </a:lnTo>
                  <a:lnTo>
                    <a:pt x="2300" y="3410"/>
                  </a:lnTo>
                  <a:lnTo>
                    <a:pt x="2169" y="3448"/>
                  </a:lnTo>
                  <a:lnTo>
                    <a:pt x="2032" y="3476"/>
                  </a:lnTo>
                  <a:lnTo>
                    <a:pt x="1893" y="3494"/>
                  </a:lnTo>
                  <a:lnTo>
                    <a:pt x="1749" y="3500"/>
                  </a:lnTo>
                  <a:lnTo>
                    <a:pt x="1606" y="3494"/>
                  </a:lnTo>
                  <a:lnTo>
                    <a:pt x="1465" y="3476"/>
                  </a:lnTo>
                  <a:lnTo>
                    <a:pt x="1330" y="3448"/>
                  </a:lnTo>
                  <a:lnTo>
                    <a:pt x="1196" y="3410"/>
                  </a:lnTo>
                  <a:lnTo>
                    <a:pt x="1069" y="3361"/>
                  </a:lnTo>
                  <a:lnTo>
                    <a:pt x="946" y="3303"/>
                  </a:lnTo>
                  <a:lnTo>
                    <a:pt x="828" y="3237"/>
                  </a:lnTo>
                  <a:lnTo>
                    <a:pt x="717" y="3162"/>
                  </a:lnTo>
                  <a:lnTo>
                    <a:pt x="611" y="3078"/>
                  </a:lnTo>
                  <a:lnTo>
                    <a:pt x="514" y="2987"/>
                  </a:lnTo>
                  <a:lnTo>
                    <a:pt x="422" y="2887"/>
                  </a:lnTo>
                  <a:lnTo>
                    <a:pt x="339" y="2782"/>
                  </a:lnTo>
                  <a:lnTo>
                    <a:pt x="263" y="2670"/>
                  </a:lnTo>
                  <a:lnTo>
                    <a:pt x="195" y="2553"/>
                  </a:lnTo>
                  <a:lnTo>
                    <a:pt x="138" y="2429"/>
                  </a:lnTo>
                  <a:lnTo>
                    <a:pt x="90" y="2302"/>
                  </a:lnTo>
                  <a:lnTo>
                    <a:pt x="50" y="2169"/>
                  </a:lnTo>
                  <a:lnTo>
                    <a:pt x="22" y="2033"/>
                  </a:lnTo>
                  <a:lnTo>
                    <a:pt x="6" y="1892"/>
                  </a:lnTo>
                  <a:lnTo>
                    <a:pt x="0" y="1749"/>
                  </a:lnTo>
                  <a:lnTo>
                    <a:pt x="6" y="1606"/>
                  </a:lnTo>
                  <a:lnTo>
                    <a:pt x="22" y="1466"/>
                  </a:lnTo>
                  <a:lnTo>
                    <a:pt x="50" y="1329"/>
                  </a:lnTo>
                  <a:lnTo>
                    <a:pt x="90" y="1198"/>
                  </a:lnTo>
                  <a:lnTo>
                    <a:pt x="138" y="1070"/>
                  </a:lnTo>
                  <a:lnTo>
                    <a:pt x="195" y="947"/>
                  </a:lnTo>
                  <a:lnTo>
                    <a:pt x="263" y="830"/>
                  </a:lnTo>
                  <a:lnTo>
                    <a:pt x="339" y="718"/>
                  </a:lnTo>
                  <a:lnTo>
                    <a:pt x="422" y="613"/>
                  </a:lnTo>
                  <a:lnTo>
                    <a:pt x="514" y="513"/>
                  </a:lnTo>
                  <a:lnTo>
                    <a:pt x="611" y="422"/>
                  </a:lnTo>
                  <a:lnTo>
                    <a:pt x="717" y="338"/>
                  </a:lnTo>
                  <a:lnTo>
                    <a:pt x="828" y="263"/>
                  </a:lnTo>
                  <a:lnTo>
                    <a:pt x="946" y="197"/>
                  </a:lnTo>
                  <a:lnTo>
                    <a:pt x="1069" y="137"/>
                  </a:lnTo>
                  <a:lnTo>
                    <a:pt x="1196" y="90"/>
                  </a:lnTo>
                  <a:lnTo>
                    <a:pt x="1330" y="52"/>
                  </a:lnTo>
                  <a:lnTo>
                    <a:pt x="1465" y="24"/>
                  </a:lnTo>
                  <a:lnTo>
                    <a:pt x="1606" y="6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122">
              <a:extLst>
                <a:ext uri="{FF2B5EF4-FFF2-40B4-BE49-F238E27FC236}">
                  <a16:creationId xmlns="" xmlns:a16="http://schemas.microsoft.com/office/drawing/2014/main" id="{3995C50B-7F23-44E2-B569-43DF0E7FE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663951"/>
              <a:ext cx="4165600" cy="1562100"/>
            </a:xfrm>
            <a:custGeom>
              <a:avLst/>
              <a:gdLst>
                <a:gd name="T0" fmla="*/ 5010 w 5249"/>
                <a:gd name="T1" fmla="*/ 48 h 1968"/>
                <a:gd name="T2" fmla="*/ 5189 w 5249"/>
                <a:gd name="T3" fmla="*/ 219 h 1968"/>
                <a:gd name="T4" fmla="*/ 5247 w 5249"/>
                <a:gd name="T5" fmla="*/ 484 h 1968"/>
                <a:gd name="T6" fmla="*/ 5138 w 5249"/>
                <a:gd name="T7" fmla="*/ 731 h 1968"/>
                <a:gd name="T8" fmla="*/ 3552 w 5249"/>
                <a:gd name="T9" fmla="*/ 1737 h 1968"/>
                <a:gd name="T10" fmla="*/ 3444 w 5249"/>
                <a:gd name="T11" fmla="*/ 1791 h 1968"/>
                <a:gd name="T12" fmla="*/ 3198 w 5249"/>
                <a:gd name="T13" fmla="*/ 1875 h 1968"/>
                <a:gd name="T14" fmla="*/ 2804 w 5249"/>
                <a:gd name="T15" fmla="*/ 1948 h 1968"/>
                <a:gd name="T16" fmla="*/ 2320 w 5249"/>
                <a:gd name="T17" fmla="*/ 1966 h 1968"/>
                <a:gd name="T18" fmla="*/ 1956 w 5249"/>
                <a:gd name="T19" fmla="*/ 1908 h 1968"/>
                <a:gd name="T20" fmla="*/ 1584 w 5249"/>
                <a:gd name="T21" fmla="*/ 1797 h 1968"/>
                <a:gd name="T22" fmla="*/ 1240 w 5249"/>
                <a:gd name="T23" fmla="*/ 1662 h 1968"/>
                <a:gd name="T24" fmla="*/ 957 w 5249"/>
                <a:gd name="T25" fmla="*/ 1532 h 1968"/>
                <a:gd name="T26" fmla="*/ 770 w 5249"/>
                <a:gd name="T27" fmla="*/ 1439 h 1968"/>
                <a:gd name="T28" fmla="*/ 713 w 5249"/>
                <a:gd name="T29" fmla="*/ 1409 h 1968"/>
                <a:gd name="T30" fmla="*/ 633 w 5249"/>
                <a:gd name="T31" fmla="*/ 1379 h 1968"/>
                <a:gd name="T32" fmla="*/ 392 w 5249"/>
                <a:gd name="T33" fmla="*/ 1329 h 1968"/>
                <a:gd name="T34" fmla="*/ 76 w 5249"/>
                <a:gd name="T35" fmla="*/ 1308 h 1968"/>
                <a:gd name="T36" fmla="*/ 0 w 5249"/>
                <a:gd name="T37" fmla="*/ 1204 h 1968"/>
                <a:gd name="T38" fmla="*/ 76 w 5249"/>
                <a:gd name="T39" fmla="*/ 1099 h 1968"/>
                <a:gd name="T40" fmla="*/ 412 w 5249"/>
                <a:gd name="T41" fmla="*/ 1113 h 1968"/>
                <a:gd name="T42" fmla="*/ 685 w 5249"/>
                <a:gd name="T43" fmla="*/ 1166 h 1968"/>
                <a:gd name="T44" fmla="*/ 808 w 5249"/>
                <a:gd name="T45" fmla="*/ 1212 h 1968"/>
                <a:gd name="T46" fmla="*/ 862 w 5249"/>
                <a:gd name="T47" fmla="*/ 1240 h 1968"/>
                <a:gd name="T48" fmla="*/ 1037 w 5249"/>
                <a:gd name="T49" fmla="*/ 1327 h 1968"/>
                <a:gd name="T50" fmla="*/ 1305 w 5249"/>
                <a:gd name="T51" fmla="*/ 1453 h 1968"/>
                <a:gd name="T52" fmla="*/ 1634 w 5249"/>
                <a:gd name="T53" fmla="*/ 1582 h 1968"/>
                <a:gd name="T54" fmla="*/ 1986 w 5249"/>
                <a:gd name="T55" fmla="*/ 1690 h 1968"/>
                <a:gd name="T56" fmla="*/ 2326 w 5249"/>
                <a:gd name="T57" fmla="*/ 1747 h 1968"/>
                <a:gd name="T58" fmla="*/ 2766 w 5249"/>
                <a:gd name="T59" fmla="*/ 1731 h 1968"/>
                <a:gd name="T60" fmla="*/ 3122 w 5249"/>
                <a:gd name="T61" fmla="*/ 1670 h 1968"/>
                <a:gd name="T62" fmla="*/ 3343 w 5249"/>
                <a:gd name="T63" fmla="*/ 1596 h 1968"/>
                <a:gd name="T64" fmla="*/ 3434 w 5249"/>
                <a:gd name="T65" fmla="*/ 1552 h 1968"/>
                <a:gd name="T66" fmla="*/ 4984 w 5249"/>
                <a:gd name="T67" fmla="*/ 571 h 1968"/>
                <a:gd name="T68" fmla="*/ 5028 w 5249"/>
                <a:gd name="T69" fmla="*/ 410 h 1968"/>
                <a:gd name="T70" fmla="*/ 4945 w 5249"/>
                <a:gd name="T71" fmla="*/ 265 h 1968"/>
                <a:gd name="T72" fmla="*/ 4783 w 5249"/>
                <a:gd name="T73" fmla="*/ 221 h 1968"/>
                <a:gd name="T74" fmla="*/ 3367 w 5249"/>
                <a:gd name="T75" fmla="*/ 898 h 1968"/>
                <a:gd name="T76" fmla="*/ 3056 w 5249"/>
                <a:gd name="T77" fmla="*/ 969 h 1968"/>
                <a:gd name="T78" fmla="*/ 2645 w 5249"/>
                <a:gd name="T79" fmla="*/ 985 h 1968"/>
                <a:gd name="T80" fmla="*/ 2268 w 5249"/>
                <a:gd name="T81" fmla="*/ 975 h 1968"/>
                <a:gd name="T82" fmla="*/ 1924 w 5249"/>
                <a:gd name="T83" fmla="*/ 945 h 1968"/>
                <a:gd name="T84" fmla="*/ 1628 w 5249"/>
                <a:gd name="T85" fmla="*/ 908 h 1968"/>
                <a:gd name="T86" fmla="*/ 1439 w 5249"/>
                <a:gd name="T87" fmla="*/ 880 h 1968"/>
                <a:gd name="T88" fmla="*/ 1343 w 5249"/>
                <a:gd name="T89" fmla="*/ 842 h 1968"/>
                <a:gd name="T90" fmla="*/ 1325 w 5249"/>
                <a:gd name="T91" fmla="*/ 715 h 1968"/>
                <a:gd name="T92" fmla="*/ 1441 w 5249"/>
                <a:gd name="T93" fmla="*/ 659 h 1968"/>
                <a:gd name="T94" fmla="*/ 1540 w 5249"/>
                <a:gd name="T95" fmla="*/ 673 h 1968"/>
                <a:gd name="T96" fmla="*/ 1785 w 5249"/>
                <a:gd name="T97" fmla="*/ 707 h 1968"/>
                <a:gd name="T98" fmla="*/ 2107 w 5249"/>
                <a:gd name="T99" fmla="*/ 744 h 1968"/>
                <a:gd name="T100" fmla="*/ 2440 w 5249"/>
                <a:gd name="T101" fmla="*/ 764 h 1968"/>
                <a:gd name="T102" fmla="*/ 2847 w 5249"/>
                <a:gd name="T103" fmla="*/ 762 h 1968"/>
                <a:gd name="T104" fmla="*/ 3158 w 5249"/>
                <a:gd name="T105" fmla="*/ 733 h 1968"/>
                <a:gd name="T106" fmla="*/ 4600 w 5249"/>
                <a:gd name="T107" fmla="*/ 56 h 1968"/>
                <a:gd name="T108" fmla="*/ 4835 w 5249"/>
                <a:gd name="T109" fmla="*/ 0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49" h="1968">
                  <a:moveTo>
                    <a:pt x="4835" y="0"/>
                  </a:moveTo>
                  <a:lnTo>
                    <a:pt x="4895" y="8"/>
                  </a:lnTo>
                  <a:lnTo>
                    <a:pt x="4955" y="24"/>
                  </a:lnTo>
                  <a:lnTo>
                    <a:pt x="5010" y="48"/>
                  </a:lnTo>
                  <a:lnTo>
                    <a:pt x="5062" y="80"/>
                  </a:lnTo>
                  <a:lnTo>
                    <a:pt x="5112" y="120"/>
                  </a:lnTo>
                  <a:lnTo>
                    <a:pt x="5154" y="165"/>
                  </a:lnTo>
                  <a:lnTo>
                    <a:pt x="5189" y="219"/>
                  </a:lnTo>
                  <a:lnTo>
                    <a:pt x="5219" y="281"/>
                  </a:lnTo>
                  <a:lnTo>
                    <a:pt x="5239" y="347"/>
                  </a:lnTo>
                  <a:lnTo>
                    <a:pt x="5249" y="414"/>
                  </a:lnTo>
                  <a:lnTo>
                    <a:pt x="5247" y="484"/>
                  </a:lnTo>
                  <a:lnTo>
                    <a:pt x="5233" y="551"/>
                  </a:lnTo>
                  <a:lnTo>
                    <a:pt x="5211" y="617"/>
                  </a:lnTo>
                  <a:lnTo>
                    <a:pt x="5177" y="677"/>
                  </a:lnTo>
                  <a:lnTo>
                    <a:pt x="5138" y="731"/>
                  </a:lnTo>
                  <a:lnTo>
                    <a:pt x="5088" y="778"/>
                  </a:lnTo>
                  <a:lnTo>
                    <a:pt x="5030" y="816"/>
                  </a:lnTo>
                  <a:lnTo>
                    <a:pt x="3558" y="1733"/>
                  </a:lnTo>
                  <a:lnTo>
                    <a:pt x="3552" y="1737"/>
                  </a:lnTo>
                  <a:lnTo>
                    <a:pt x="3536" y="1745"/>
                  </a:lnTo>
                  <a:lnTo>
                    <a:pt x="3514" y="1757"/>
                  </a:lnTo>
                  <a:lnTo>
                    <a:pt x="3484" y="1773"/>
                  </a:lnTo>
                  <a:lnTo>
                    <a:pt x="3444" y="1791"/>
                  </a:lnTo>
                  <a:lnTo>
                    <a:pt x="3397" y="1811"/>
                  </a:lnTo>
                  <a:lnTo>
                    <a:pt x="3339" y="1833"/>
                  </a:lnTo>
                  <a:lnTo>
                    <a:pt x="3273" y="1853"/>
                  </a:lnTo>
                  <a:lnTo>
                    <a:pt x="3198" y="1875"/>
                  </a:lnTo>
                  <a:lnTo>
                    <a:pt x="3114" y="1897"/>
                  </a:lnTo>
                  <a:lnTo>
                    <a:pt x="3021" y="1914"/>
                  </a:lnTo>
                  <a:lnTo>
                    <a:pt x="2917" y="1932"/>
                  </a:lnTo>
                  <a:lnTo>
                    <a:pt x="2804" y="1948"/>
                  </a:lnTo>
                  <a:lnTo>
                    <a:pt x="2682" y="1958"/>
                  </a:lnTo>
                  <a:lnTo>
                    <a:pt x="2549" y="1966"/>
                  </a:lnTo>
                  <a:lnTo>
                    <a:pt x="2406" y="1968"/>
                  </a:lnTo>
                  <a:lnTo>
                    <a:pt x="2320" y="1966"/>
                  </a:lnTo>
                  <a:lnTo>
                    <a:pt x="2231" y="1958"/>
                  </a:lnTo>
                  <a:lnTo>
                    <a:pt x="2141" y="1944"/>
                  </a:lnTo>
                  <a:lnTo>
                    <a:pt x="2050" y="1928"/>
                  </a:lnTo>
                  <a:lnTo>
                    <a:pt x="1956" y="1908"/>
                  </a:lnTo>
                  <a:lnTo>
                    <a:pt x="1863" y="1885"/>
                  </a:lnTo>
                  <a:lnTo>
                    <a:pt x="1769" y="1857"/>
                  </a:lnTo>
                  <a:lnTo>
                    <a:pt x="1676" y="1829"/>
                  </a:lnTo>
                  <a:lnTo>
                    <a:pt x="1584" y="1797"/>
                  </a:lnTo>
                  <a:lnTo>
                    <a:pt x="1494" y="1765"/>
                  </a:lnTo>
                  <a:lnTo>
                    <a:pt x="1407" y="1731"/>
                  </a:lnTo>
                  <a:lnTo>
                    <a:pt x="1321" y="1698"/>
                  </a:lnTo>
                  <a:lnTo>
                    <a:pt x="1240" y="1662"/>
                  </a:lnTo>
                  <a:lnTo>
                    <a:pt x="1162" y="1628"/>
                  </a:lnTo>
                  <a:lnTo>
                    <a:pt x="1089" y="1596"/>
                  </a:lnTo>
                  <a:lnTo>
                    <a:pt x="1021" y="1564"/>
                  </a:lnTo>
                  <a:lnTo>
                    <a:pt x="957" y="1532"/>
                  </a:lnTo>
                  <a:lnTo>
                    <a:pt x="900" y="1505"/>
                  </a:lnTo>
                  <a:lnTo>
                    <a:pt x="850" y="1481"/>
                  </a:lnTo>
                  <a:lnTo>
                    <a:pt x="806" y="1457"/>
                  </a:lnTo>
                  <a:lnTo>
                    <a:pt x="770" y="1439"/>
                  </a:lnTo>
                  <a:lnTo>
                    <a:pt x="742" y="1423"/>
                  </a:lnTo>
                  <a:lnTo>
                    <a:pt x="722" y="1413"/>
                  </a:lnTo>
                  <a:lnTo>
                    <a:pt x="713" y="1407"/>
                  </a:lnTo>
                  <a:lnTo>
                    <a:pt x="713" y="1409"/>
                  </a:lnTo>
                  <a:lnTo>
                    <a:pt x="709" y="1405"/>
                  </a:lnTo>
                  <a:lnTo>
                    <a:pt x="693" y="1399"/>
                  </a:lnTo>
                  <a:lnTo>
                    <a:pt x="667" y="1391"/>
                  </a:lnTo>
                  <a:lnTo>
                    <a:pt x="633" y="1379"/>
                  </a:lnTo>
                  <a:lnTo>
                    <a:pt x="587" y="1367"/>
                  </a:lnTo>
                  <a:lnTo>
                    <a:pt x="531" y="1353"/>
                  </a:lnTo>
                  <a:lnTo>
                    <a:pt x="468" y="1341"/>
                  </a:lnTo>
                  <a:lnTo>
                    <a:pt x="392" y="1329"/>
                  </a:lnTo>
                  <a:lnTo>
                    <a:pt x="309" y="1321"/>
                  </a:lnTo>
                  <a:lnTo>
                    <a:pt x="213" y="1316"/>
                  </a:lnTo>
                  <a:lnTo>
                    <a:pt x="110" y="1312"/>
                  </a:lnTo>
                  <a:lnTo>
                    <a:pt x="76" y="1308"/>
                  </a:lnTo>
                  <a:lnTo>
                    <a:pt x="46" y="1292"/>
                  </a:lnTo>
                  <a:lnTo>
                    <a:pt x="22" y="1268"/>
                  </a:lnTo>
                  <a:lnTo>
                    <a:pt x="6" y="1238"/>
                  </a:lnTo>
                  <a:lnTo>
                    <a:pt x="0" y="1204"/>
                  </a:lnTo>
                  <a:lnTo>
                    <a:pt x="6" y="1168"/>
                  </a:lnTo>
                  <a:lnTo>
                    <a:pt x="22" y="1138"/>
                  </a:lnTo>
                  <a:lnTo>
                    <a:pt x="46" y="1115"/>
                  </a:lnTo>
                  <a:lnTo>
                    <a:pt x="76" y="1099"/>
                  </a:lnTo>
                  <a:lnTo>
                    <a:pt x="110" y="1095"/>
                  </a:lnTo>
                  <a:lnTo>
                    <a:pt x="221" y="1097"/>
                  </a:lnTo>
                  <a:lnTo>
                    <a:pt x="321" y="1103"/>
                  </a:lnTo>
                  <a:lnTo>
                    <a:pt x="412" y="1113"/>
                  </a:lnTo>
                  <a:lnTo>
                    <a:pt x="494" y="1125"/>
                  </a:lnTo>
                  <a:lnTo>
                    <a:pt x="567" y="1138"/>
                  </a:lnTo>
                  <a:lnTo>
                    <a:pt x="631" y="1152"/>
                  </a:lnTo>
                  <a:lnTo>
                    <a:pt x="685" y="1166"/>
                  </a:lnTo>
                  <a:lnTo>
                    <a:pt x="730" y="1180"/>
                  </a:lnTo>
                  <a:lnTo>
                    <a:pt x="764" y="1194"/>
                  </a:lnTo>
                  <a:lnTo>
                    <a:pt x="792" y="1204"/>
                  </a:lnTo>
                  <a:lnTo>
                    <a:pt x="808" y="1212"/>
                  </a:lnTo>
                  <a:lnTo>
                    <a:pt x="816" y="1214"/>
                  </a:lnTo>
                  <a:lnTo>
                    <a:pt x="822" y="1218"/>
                  </a:lnTo>
                  <a:lnTo>
                    <a:pt x="838" y="1226"/>
                  </a:lnTo>
                  <a:lnTo>
                    <a:pt x="862" y="1240"/>
                  </a:lnTo>
                  <a:lnTo>
                    <a:pt x="896" y="1258"/>
                  </a:lnTo>
                  <a:lnTo>
                    <a:pt x="935" y="1278"/>
                  </a:lnTo>
                  <a:lnTo>
                    <a:pt x="983" y="1302"/>
                  </a:lnTo>
                  <a:lnTo>
                    <a:pt x="1037" y="1327"/>
                  </a:lnTo>
                  <a:lnTo>
                    <a:pt x="1097" y="1357"/>
                  </a:lnTo>
                  <a:lnTo>
                    <a:pt x="1160" y="1387"/>
                  </a:lnTo>
                  <a:lnTo>
                    <a:pt x="1232" y="1419"/>
                  </a:lnTo>
                  <a:lnTo>
                    <a:pt x="1305" y="1453"/>
                  </a:lnTo>
                  <a:lnTo>
                    <a:pt x="1383" y="1485"/>
                  </a:lnTo>
                  <a:lnTo>
                    <a:pt x="1465" y="1518"/>
                  </a:lnTo>
                  <a:lnTo>
                    <a:pt x="1548" y="1550"/>
                  </a:lnTo>
                  <a:lnTo>
                    <a:pt x="1634" y="1582"/>
                  </a:lnTo>
                  <a:lnTo>
                    <a:pt x="1721" y="1612"/>
                  </a:lnTo>
                  <a:lnTo>
                    <a:pt x="1809" y="1642"/>
                  </a:lnTo>
                  <a:lnTo>
                    <a:pt x="1898" y="1668"/>
                  </a:lnTo>
                  <a:lnTo>
                    <a:pt x="1986" y="1690"/>
                  </a:lnTo>
                  <a:lnTo>
                    <a:pt x="2073" y="1711"/>
                  </a:lnTo>
                  <a:lnTo>
                    <a:pt x="2161" y="1727"/>
                  </a:lnTo>
                  <a:lnTo>
                    <a:pt x="2245" y="1739"/>
                  </a:lnTo>
                  <a:lnTo>
                    <a:pt x="2326" y="1747"/>
                  </a:lnTo>
                  <a:lnTo>
                    <a:pt x="2406" y="1749"/>
                  </a:lnTo>
                  <a:lnTo>
                    <a:pt x="2535" y="1747"/>
                  </a:lnTo>
                  <a:lnTo>
                    <a:pt x="2656" y="1741"/>
                  </a:lnTo>
                  <a:lnTo>
                    <a:pt x="2766" y="1731"/>
                  </a:lnTo>
                  <a:lnTo>
                    <a:pt x="2869" y="1719"/>
                  </a:lnTo>
                  <a:lnTo>
                    <a:pt x="2961" y="1704"/>
                  </a:lnTo>
                  <a:lnTo>
                    <a:pt x="3046" y="1688"/>
                  </a:lnTo>
                  <a:lnTo>
                    <a:pt x="3122" y="1670"/>
                  </a:lnTo>
                  <a:lnTo>
                    <a:pt x="3190" y="1650"/>
                  </a:lnTo>
                  <a:lnTo>
                    <a:pt x="3249" y="1632"/>
                  </a:lnTo>
                  <a:lnTo>
                    <a:pt x="3299" y="1614"/>
                  </a:lnTo>
                  <a:lnTo>
                    <a:pt x="3343" y="1596"/>
                  </a:lnTo>
                  <a:lnTo>
                    <a:pt x="3377" y="1582"/>
                  </a:lnTo>
                  <a:lnTo>
                    <a:pt x="3405" y="1568"/>
                  </a:lnTo>
                  <a:lnTo>
                    <a:pt x="3422" y="1558"/>
                  </a:lnTo>
                  <a:lnTo>
                    <a:pt x="3434" y="1552"/>
                  </a:lnTo>
                  <a:lnTo>
                    <a:pt x="3438" y="1548"/>
                  </a:lnTo>
                  <a:lnTo>
                    <a:pt x="4917" y="629"/>
                  </a:lnTo>
                  <a:lnTo>
                    <a:pt x="4955" y="603"/>
                  </a:lnTo>
                  <a:lnTo>
                    <a:pt x="4984" y="571"/>
                  </a:lnTo>
                  <a:lnTo>
                    <a:pt x="5006" y="536"/>
                  </a:lnTo>
                  <a:lnTo>
                    <a:pt x="5022" y="494"/>
                  </a:lnTo>
                  <a:lnTo>
                    <a:pt x="5030" y="452"/>
                  </a:lnTo>
                  <a:lnTo>
                    <a:pt x="5028" y="410"/>
                  </a:lnTo>
                  <a:lnTo>
                    <a:pt x="5018" y="368"/>
                  </a:lnTo>
                  <a:lnTo>
                    <a:pt x="5000" y="329"/>
                  </a:lnTo>
                  <a:lnTo>
                    <a:pt x="4974" y="293"/>
                  </a:lnTo>
                  <a:lnTo>
                    <a:pt x="4945" y="265"/>
                  </a:lnTo>
                  <a:lnTo>
                    <a:pt x="4909" y="241"/>
                  </a:lnTo>
                  <a:lnTo>
                    <a:pt x="4867" y="227"/>
                  </a:lnTo>
                  <a:lnTo>
                    <a:pt x="4825" y="219"/>
                  </a:lnTo>
                  <a:lnTo>
                    <a:pt x="4783" y="221"/>
                  </a:lnTo>
                  <a:lnTo>
                    <a:pt x="4742" y="231"/>
                  </a:lnTo>
                  <a:lnTo>
                    <a:pt x="4702" y="249"/>
                  </a:lnTo>
                  <a:lnTo>
                    <a:pt x="3438" y="864"/>
                  </a:lnTo>
                  <a:lnTo>
                    <a:pt x="3367" y="898"/>
                  </a:lnTo>
                  <a:lnTo>
                    <a:pt x="3293" y="924"/>
                  </a:lnTo>
                  <a:lnTo>
                    <a:pt x="3218" y="943"/>
                  </a:lnTo>
                  <a:lnTo>
                    <a:pt x="3140" y="959"/>
                  </a:lnTo>
                  <a:lnTo>
                    <a:pt x="3056" y="969"/>
                  </a:lnTo>
                  <a:lnTo>
                    <a:pt x="2967" y="977"/>
                  </a:lnTo>
                  <a:lnTo>
                    <a:pt x="2869" y="981"/>
                  </a:lnTo>
                  <a:lnTo>
                    <a:pt x="2762" y="983"/>
                  </a:lnTo>
                  <a:lnTo>
                    <a:pt x="2645" y="985"/>
                  </a:lnTo>
                  <a:lnTo>
                    <a:pt x="2515" y="985"/>
                  </a:lnTo>
                  <a:lnTo>
                    <a:pt x="2436" y="983"/>
                  </a:lnTo>
                  <a:lnTo>
                    <a:pt x="2352" y="981"/>
                  </a:lnTo>
                  <a:lnTo>
                    <a:pt x="2268" y="975"/>
                  </a:lnTo>
                  <a:lnTo>
                    <a:pt x="2181" y="969"/>
                  </a:lnTo>
                  <a:lnTo>
                    <a:pt x="2095" y="961"/>
                  </a:lnTo>
                  <a:lnTo>
                    <a:pt x="2008" y="953"/>
                  </a:lnTo>
                  <a:lnTo>
                    <a:pt x="1924" y="945"/>
                  </a:lnTo>
                  <a:lnTo>
                    <a:pt x="1845" y="935"/>
                  </a:lnTo>
                  <a:lnTo>
                    <a:pt x="1767" y="926"/>
                  </a:lnTo>
                  <a:lnTo>
                    <a:pt x="1693" y="916"/>
                  </a:lnTo>
                  <a:lnTo>
                    <a:pt x="1628" y="908"/>
                  </a:lnTo>
                  <a:lnTo>
                    <a:pt x="1566" y="900"/>
                  </a:lnTo>
                  <a:lnTo>
                    <a:pt x="1514" y="892"/>
                  </a:lnTo>
                  <a:lnTo>
                    <a:pt x="1471" y="884"/>
                  </a:lnTo>
                  <a:lnTo>
                    <a:pt x="1439" y="880"/>
                  </a:lnTo>
                  <a:lnTo>
                    <a:pt x="1415" y="876"/>
                  </a:lnTo>
                  <a:lnTo>
                    <a:pt x="1405" y="874"/>
                  </a:lnTo>
                  <a:lnTo>
                    <a:pt x="1371" y="862"/>
                  </a:lnTo>
                  <a:lnTo>
                    <a:pt x="1343" y="842"/>
                  </a:lnTo>
                  <a:lnTo>
                    <a:pt x="1325" y="814"/>
                  </a:lnTo>
                  <a:lnTo>
                    <a:pt x="1313" y="782"/>
                  </a:lnTo>
                  <a:lnTo>
                    <a:pt x="1313" y="748"/>
                  </a:lnTo>
                  <a:lnTo>
                    <a:pt x="1325" y="715"/>
                  </a:lnTo>
                  <a:lnTo>
                    <a:pt x="1345" y="687"/>
                  </a:lnTo>
                  <a:lnTo>
                    <a:pt x="1373" y="669"/>
                  </a:lnTo>
                  <a:lnTo>
                    <a:pt x="1405" y="657"/>
                  </a:lnTo>
                  <a:lnTo>
                    <a:pt x="1441" y="659"/>
                  </a:lnTo>
                  <a:lnTo>
                    <a:pt x="1449" y="659"/>
                  </a:lnTo>
                  <a:lnTo>
                    <a:pt x="1469" y="663"/>
                  </a:lnTo>
                  <a:lnTo>
                    <a:pt x="1498" y="667"/>
                  </a:lnTo>
                  <a:lnTo>
                    <a:pt x="1540" y="673"/>
                  </a:lnTo>
                  <a:lnTo>
                    <a:pt x="1590" y="681"/>
                  </a:lnTo>
                  <a:lnTo>
                    <a:pt x="1648" y="689"/>
                  </a:lnTo>
                  <a:lnTo>
                    <a:pt x="1713" y="699"/>
                  </a:lnTo>
                  <a:lnTo>
                    <a:pt x="1785" y="707"/>
                  </a:lnTo>
                  <a:lnTo>
                    <a:pt x="1861" y="717"/>
                  </a:lnTo>
                  <a:lnTo>
                    <a:pt x="1940" y="727"/>
                  </a:lnTo>
                  <a:lnTo>
                    <a:pt x="2022" y="735"/>
                  </a:lnTo>
                  <a:lnTo>
                    <a:pt x="2107" y="744"/>
                  </a:lnTo>
                  <a:lnTo>
                    <a:pt x="2191" y="750"/>
                  </a:lnTo>
                  <a:lnTo>
                    <a:pt x="2274" y="756"/>
                  </a:lnTo>
                  <a:lnTo>
                    <a:pt x="2358" y="762"/>
                  </a:lnTo>
                  <a:lnTo>
                    <a:pt x="2440" y="764"/>
                  </a:lnTo>
                  <a:lnTo>
                    <a:pt x="2515" y="766"/>
                  </a:lnTo>
                  <a:lnTo>
                    <a:pt x="2639" y="766"/>
                  </a:lnTo>
                  <a:lnTo>
                    <a:pt x="2748" y="764"/>
                  </a:lnTo>
                  <a:lnTo>
                    <a:pt x="2847" y="762"/>
                  </a:lnTo>
                  <a:lnTo>
                    <a:pt x="2937" y="760"/>
                  </a:lnTo>
                  <a:lnTo>
                    <a:pt x="3017" y="754"/>
                  </a:lnTo>
                  <a:lnTo>
                    <a:pt x="3090" y="744"/>
                  </a:lnTo>
                  <a:lnTo>
                    <a:pt x="3158" y="733"/>
                  </a:lnTo>
                  <a:lnTo>
                    <a:pt x="3222" y="717"/>
                  </a:lnTo>
                  <a:lnTo>
                    <a:pt x="3281" y="695"/>
                  </a:lnTo>
                  <a:lnTo>
                    <a:pt x="3341" y="669"/>
                  </a:lnTo>
                  <a:lnTo>
                    <a:pt x="4600" y="56"/>
                  </a:lnTo>
                  <a:lnTo>
                    <a:pt x="4656" y="28"/>
                  </a:lnTo>
                  <a:lnTo>
                    <a:pt x="4714" y="10"/>
                  </a:lnTo>
                  <a:lnTo>
                    <a:pt x="4775" y="0"/>
                  </a:lnTo>
                  <a:lnTo>
                    <a:pt x="483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123">
              <a:extLst>
                <a:ext uri="{FF2B5EF4-FFF2-40B4-BE49-F238E27FC236}">
                  <a16:creationId xmlns="" xmlns:a16="http://schemas.microsoft.com/office/drawing/2014/main" id="{7F7DF1D1-7971-4E9C-9C8E-FB138057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1813" y="887413"/>
              <a:ext cx="695325" cy="1387475"/>
            </a:xfrm>
            <a:custGeom>
              <a:avLst/>
              <a:gdLst>
                <a:gd name="T0" fmla="*/ 501 w 875"/>
                <a:gd name="T1" fmla="*/ 20 h 1749"/>
                <a:gd name="T2" fmla="*/ 547 w 875"/>
                <a:gd name="T3" fmla="*/ 110 h 1749"/>
                <a:gd name="T4" fmla="*/ 664 w 875"/>
                <a:gd name="T5" fmla="*/ 174 h 1749"/>
                <a:gd name="T6" fmla="*/ 799 w 875"/>
                <a:gd name="T7" fmla="*/ 303 h 1749"/>
                <a:gd name="T8" fmla="*/ 869 w 875"/>
                <a:gd name="T9" fmla="*/ 480 h 1749"/>
                <a:gd name="T10" fmla="*/ 853 w 875"/>
                <a:gd name="T11" fmla="*/ 611 h 1749"/>
                <a:gd name="T12" fmla="*/ 766 w 875"/>
                <a:gd name="T13" fmla="*/ 655 h 1749"/>
                <a:gd name="T14" fmla="*/ 676 w 875"/>
                <a:gd name="T15" fmla="*/ 611 h 1749"/>
                <a:gd name="T16" fmla="*/ 650 w 875"/>
                <a:gd name="T17" fmla="*/ 496 h 1749"/>
                <a:gd name="T18" fmla="*/ 575 w 875"/>
                <a:gd name="T19" fmla="*/ 376 h 1749"/>
                <a:gd name="T20" fmla="*/ 437 w 875"/>
                <a:gd name="T21" fmla="*/ 329 h 1749"/>
                <a:gd name="T22" fmla="*/ 300 w 875"/>
                <a:gd name="T23" fmla="*/ 376 h 1749"/>
                <a:gd name="T24" fmla="*/ 224 w 875"/>
                <a:gd name="T25" fmla="*/ 496 h 1749"/>
                <a:gd name="T26" fmla="*/ 240 w 875"/>
                <a:gd name="T27" fmla="*/ 643 h 1749"/>
                <a:gd name="T28" fmla="*/ 342 w 875"/>
                <a:gd name="T29" fmla="*/ 743 h 1749"/>
                <a:gd name="T30" fmla="*/ 507 w 875"/>
                <a:gd name="T31" fmla="*/ 770 h 1749"/>
                <a:gd name="T32" fmla="*/ 696 w 875"/>
                <a:gd name="T33" fmla="*/ 850 h 1749"/>
                <a:gd name="T34" fmla="*/ 825 w 875"/>
                <a:gd name="T35" fmla="*/ 1001 h 1749"/>
                <a:gd name="T36" fmla="*/ 875 w 875"/>
                <a:gd name="T37" fmla="*/ 1202 h 1749"/>
                <a:gd name="T38" fmla="*/ 831 w 875"/>
                <a:gd name="T39" fmla="*/ 1391 h 1749"/>
                <a:gd name="T40" fmla="*/ 716 w 875"/>
                <a:gd name="T41" fmla="*/ 1538 h 1749"/>
                <a:gd name="T42" fmla="*/ 547 w 875"/>
                <a:gd name="T43" fmla="*/ 1624 h 1749"/>
                <a:gd name="T44" fmla="*/ 525 w 875"/>
                <a:gd name="T45" fmla="*/ 1704 h 1749"/>
                <a:gd name="T46" fmla="*/ 437 w 875"/>
                <a:gd name="T47" fmla="*/ 1749 h 1749"/>
                <a:gd name="T48" fmla="*/ 348 w 875"/>
                <a:gd name="T49" fmla="*/ 1704 h 1749"/>
                <a:gd name="T50" fmla="*/ 328 w 875"/>
                <a:gd name="T51" fmla="*/ 1624 h 1749"/>
                <a:gd name="T52" fmla="*/ 159 w 875"/>
                <a:gd name="T53" fmla="*/ 1538 h 1749"/>
                <a:gd name="T54" fmla="*/ 43 w 875"/>
                <a:gd name="T55" fmla="*/ 1391 h 1749"/>
                <a:gd name="T56" fmla="*/ 0 w 875"/>
                <a:gd name="T57" fmla="*/ 1202 h 1749"/>
                <a:gd name="T58" fmla="*/ 45 w 875"/>
                <a:gd name="T59" fmla="*/ 1115 h 1749"/>
                <a:gd name="T60" fmla="*/ 143 w 875"/>
                <a:gd name="T61" fmla="*/ 1099 h 1749"/>
                <a:gd name="T62" fmla="*/ 213 w 875"/>
                <a:gd name="T63" fmla="*/ 1168 h 1749"/>
                <a:gd name="T64" fmla="*/ 240 w 875"/>
                <a:gd name="T65" fmla="*/ 1300 h 1749"/>
                <a:gd name="T66" fmla="*/ 342 w 875"/>
                <a:gd name="T67" fmla="*/ 1399 h 1749"/>
                <a:gd name="T68" fmla="*/ 487 w 875"/>
                <a:gd name="T69" fmla="*/ 1415 h 1749"/>
                <a:gd name="T70" fmla="*/ 608 w 875"/>
                <a:gd name="T71" fmla="*/ 1340 h 1749"/>
                <a:gd name="T72" fmla="*/ 656 w 875"/>
                <a:gd name="T73" fmla="*/ 1202 h 1749"/>
                <a:gd name="T74" fmla="*/ 608 w 875"/>
                <a:gd name="T75" fmla="*/ 1067 h 1749"/>
                <a:gd name="T76" fmla="*/ 487 w 875"/>
                <a:gd name="T77" fmla="*/ 989 h 1749"/>
                <a:gd name="T78" fmla="*/ 298 w 875"/>
                <a:gd name="T79" fmla="*/ 961 h 1749"/>
                <a:gd name="T80" fmla="*/ 129 w 875"/>
                <a:gd name="T81" fmla="*/ 856 h 1749"/>
                <a:gd name="T82" fmla="*/ 22 w 875"/>
                <a:gd name="T83" fmla="*/ 685 h 1749"/>
                <a:gd name="T84" fmla="*/ 6 w 875"/>
                <a:gd name="T85" fmla="*/ 480 h 1749"/>
                <a:gd name="T86" fmla="*/ 75 w 875"/>
                <a:gd name="T87" fmla="*/ 303 h 1749"/>
                <a:gd name="T88" fmla="*/ 211 w 875"/>
                <a:gd name="T89" fmla="*/ 174 h 1749"/>
                <a:gd name="T90" fmla="*/ 328 w 875"/>
                <a:gd name="T91" fmla="*/ 110 h 1749"/>
                <a:gd name="T92" fmla="*/ 372 w 875"/>
                <a:gd name="T93" fmla="*/ 20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5" h="1749">
                  <a:moveTo>
                    <a:pt x="437" y="0"/>
                  </a:moveTo>
                  <a:lnTo>
                    <a:pt x="471" y="6"/>
                  </a:lnTo>
                  <a:lnTo>
                    <a:pt x="501" y="20"/>
                  </a:lnTo>
                  <a:lnTo>
                    <a:pt x="525" y="44"/>
                  </a:lnTo>
                  <a:lnTo>
                    <a:pt x="541" y="74"/>
                  </a:lnTo>
                  <a:lnTo>
                    <a:pt x="547" y="110"/>
                  </a:lnTo>
                  <a:lnTo>
                    <a:pt x="547" y="126"/>
                  </a:lnTo>
                  <a:lnTo>
                    <a:pt x="606" y="146"/>
                  </a:lnTo>
                  <a:lnTo>
                    <a:pt x="664" y="174"/>
                  </a:lnTo>
                  <a:lnTo>
                    <a:pt x="716" y="211"/>
                  </a:lnTo>
                  <a:lnTo>
                    <a:pt x="760" y="253"/>
                  </a:lnTo>
                  <a:lnTo>
                    <a:pt x="799" y="303"/>
                  </a:lnTo>
                  <a:lnTo>
                    <a:pt x="831" y="359"/>
                  </a:lnTo>
                  <a:lnTo>
                    <a:pt x="855" y="416"/>
                  </a:lnTo>
                  <a:lnTo>
                    <a:pt x="869" y="480"/>
                  </a:lnTo>
                  <a:lnTo>
                    <a:pt x="875" y="548"/>
                  </a:lnTo>
                  <a:lnTo>
                    <a:pt x="869" y="581"/>
                  </a:lnTo>
                  <a:lnTo>
                    <a:pt x="853" y="611"/>
                  </a:lnTo>
                  <a:lnTo>
                    <a:pt x="829" y="635"/>
                  </a:lnTo>
                  <a:lnTo>
                    <a:pt x="799" y="651"/>
                  </a:lnTo>
                  <a:lnTo>
                    <a:pt x="766" y="655"/>
                  </a:lnTo>
                  <a:lnTo>
                    <a:pt x="730" y="651"/>
                  </a:lnTo>
                  <a:lnTo>
                    <a:pt x="700" y="635"/>
                  </a:lnTo>
                  <a:lnTo>
                    <a:pt x="676" y="611"/>
                  </a:lnTo>
                  <a:lnTo>
                    <a:pt x="662" y="581"/>
                  </a:lnTo>
                  <a:lnTo>
                    <a:pt x="656" y="548"/>
                  </a:lnTo>
                  <a:lnTo>
                    <a:pt x="650" y="496"/>
                  </a:lnTo>
                  <a:lnTo>
                    <a:pt x="634" y="450"/>
                  </a:lnTo>
                  <a:lnTo>
                    <a:pt x="608" y="410"/>
                  </a:lnTo>
                  <a:lnTo>
                    <a:pt x="575" y="376"/>
                  </a:lnTo>
                  <a:lnTo>
                    <a:pt x="533" y="351"/>
                  </a:lnTo>
                  <a:lnTo>
                    <a:pt x="487" y="335"/>
                  </a:lnTo>
                  <a:lnTo>
                    <a:pt x="437" y="329"/>
                  </a:lnTo>
                  <a:lnTo>
                    <a:pt x="388" y="335"/>
                  </a:lnTo>
                  <a:lnTo>
                    <a:pt x="342" y="351"/>
                  </a:lnTo>
                  <a:lnTo>
                    <a:pt x="300" y="376"/>
                  </a:lnTo>
                  <a:lnTo>
                    <a:pt x="266" y="410"/>
                  </a:lnTo>
                  <a:lnTo>
                    <a:pt x="240" y="450"/>
                  </a:lnTo>
                  <a:lnTo>
                    <a:pt x="224" y="496"/>
                  </a:lnTo>
                  <a:lnTo>
                    <a:pt x="218" y="548"/>
                  </a:lnTo>
                  <a:lnTo>
                    <a:pt x="224" y="597"/>
                  </a:lnTo>
                  <a:lnTo>
                    <a:pt x="240" y="643"/>
                  </a:lnTo>
                  <a:lnTo>
                    <a:pt x="266" y="683"/>
                  </a:lnTo>
                  <a:lnTo>
                    <a:pt x="300" y="717"/>
                  </a:lnTo>
                  <a:lnTo>
                    <a:pt x="342" y="743"/>
                  </a:lnTo>
                  <a:lnTo>
                    <a:pt x="388" y="761"/>
                  </a:lnTo>
                  <a:lnTo>
                    <a:pt x="437" y="764"/>
                  </a:lnTo>
                  <a:lnTo>
                    <a:pt x="507" y="770"/>
                  </a:lnTo>
                  <a:lnTo>
                    <a:pt x="575" y="788"/>
                  </a:lnTo>
                  <a:lnTo>
                    <a:pt x="638" y="814"/>
                  </a:lnTo>
                  <a:lnTo>
                    <a:pt x="696" y="850"/>
                  </a:lnTo>
                  <a:lnTo>
                    <a:pt x="746" y="894"/>
                  </a:lnTo>
                  <a:lnTo>
                    <a:pt x="790" y="944"/>
                  </a:lnTo>
                  <a:lnTo>
                    <a:pt x="825" y="1001"/>
                  </a:lnTo>
                  <a:lnTo>
                    <a:pt x="851" y="1065"/>
                  </a:lnTo>
                  <a:lnTo>
                    <a:pt x="869" y="1133"/>
                  </a:lnTo>
                  <a:lnTo>
                    <a:pt x="875" y="1202"/>
                  </a:lnTo>
                  <a:lnTo>
                    <a:pt x="869" y="1270"/>
                  </a:lnTo>
                  <a:lnTo>
                    <a:pt x="855" y="1332"/>
                  </a:lnTo>
                  <a:lnTo>
                    <a:pt x="831" y="1391"/>
                  </a:lnTo>
                  <a:lnTo>
                    <a:pt x="799" y="1447"/>
                  </a:lnTo>
                  <a:lnTo>
                    <a:pt x="760" y="1495"/>
                  </a:lnTo>
                  <a:lnTo>
                    <a:pt x="716" y="1538"/>
                  </a:lnTo>
                  <a:lnTo>
                    <a:pt x="664" y="1574"/>
                  </a:lnTo>
                  <a:lnTo>
                    <a:pt x="606" y="1604"/>
                  </a:lnTo>
                  <a:lnTo>
                    <a:pt x="547" y="1624"/>
                  </a:lnTo>
                  <a:lnTo>
                    <a:pt x="547" y="1640"/>
                  </a:lnTo>
                  <a:lnTo>
                    <a:pt x="541" y="1674"/>
                  </a:lnTo>
                  <a:lnTo>
                    <a:pt x="525" y="1704"/>
                  </a:lnTo>
                  <a:lnTo>
                    <a:pt x="501" y="1727"/>
                  </a:lnTo>
                  <a:lnTo>
                    <a:pt x="471" y="1743"/>
                  </a:lnTo>
                  <a:lnTo>
                    <a:pt x="437" y="1749"/>
                  </a:lnTo>
                  <a:lnTo>
                    <a:pt x="402" y="1743"/>
                  </a:lnTo>
                  <a:lnTo>
                    <a:pt x="372" y="1727"/>
                  </a:lnTo>
                  <a:lnTo>
                    <a:pt x="348" y="1704"/>
                  </a:lnTo>
                  <a:lnTo>
                    <a:pt x="334" y="1674"/>
                  </a:lnTo>
                  <a:lnTo>
                    <a:pt x="328" y="1640"/>
                  </a:lnTo>
                  <a:lnTo>
                    <a:pt x="328" y="1624"/>
                  </a:lnTo>
                  <a:lnTo>
                    <a:pt x="266" y="1604"/>
                  </a:lnTo>
                  <a:lnTo>
                    <a:pt x="211" y="1574"/>
                  </a:lnTo>
                  <a:lnTo>
                    <a:pt x="159" y="1538"/>
                  </a:lnTo>
                  <a:lnTo>
                    <a:pt x="113" y="1495"/>
                  </a:lnTo>
                  <a:lnTo>
                    <a:pt x="75" y="1447"/>
                  </a:lnTo>
                  <a:lnTo>
                    <a:pt x="43" y="1391"/>
                  </a:lnTo>
                  <a:lnTo>
                    <a:pt x="20" y="1332"/>
                  </a:lnTo>
                  <a:lnTo>
                    <a:pt x="6" y="1270"/>
                  </a:lnTo>
                  <a:lnTo>
                    <a:pt x="0" y="1202"/>
                  </a:lnTo>
                  <a:lnTo>
                    <a:pt x="6" y="1168"/>
                  </a:lnTo>
                  <a:lnTo>
                    <a:pt x="22" y="1139"/>
                  </a:lnTo>
                  <a:lnTo>
                    <a:pt x="45" y="1115"/>
                  </a:lnTo>
                  <a:lnTo>
                    <a:pt x="75" y="1099"/>
                  </a:lnTo>
                  <a:lnTo>
                    <a:pt x="109" y="1093"/>
                  </a:lnTo>
                  <a:lnTo>
                    <a:pt x="143" y="1099"/>
                  </a:lnTo>
                  <a:lnTo>
                    <a:pt x="173" y="1115"/>
                  </a:lnTo>
                  <a:lnTo>
                    <a:pt x="197" y="1139"/>
                  </a:lnTo>
                  <a:lnTo>
                    <a:pt x="213" y="1168"/>
                  </a:lnTo>
                  <a:lnTo>
                    <a:pt x="218" y="1202"/>
                  </a:lnTo>
                  <a:lnTo>
                    <a:pt x="224" y="1252"/>
                  </a:lnTo>
                  <a:lnTo>
                    <a:pt x="240" y="1300"/>
                  </a:lnTo>
                  <a:lnTo>
                    <a:pt x="266" y="1340"/>
                  </a:lnTo>
                  <a:lnTo>
                    <a:pt x="300" y="1373"/>
                  </a:lnTo>
                  <a:lnTo>
                    <a:pt x="342" y="1399"/>
                  </a:lnTo>
                  <a:lnTo>
                    <a:pt x="388" y="1415"/>
                  </a:lnTo>
                  <a:lnTo>
                    <a:pt x="437" y="1421"/>
                  </a:lnTo>
                  <a:lnTo>
                    <a:pt x="487" y="1415"/>
                  </a:lnTo>
                  <a:lnTo>
                    <a:pt x="533" y="1399"/>
                  </a:lnTo>
                  <a:lnTo>
                    <a:pt x="575" y="1373"/>
                  </a:lnTo>
                  <a:lnTo>
                    <a:pt x="608" y="1340"/>
                  </a:lnTo>
                  <a:lnTo>
                    <a:pt x="634" y="1300"/>
                  </a:lnTo>
                  <a:lnTo>
                    <a:pt x="650" y="1252"/>
                  </a:lnTo>
                  <a:lnTo>
                    <a:pt x="656" y="1202"/>
                  </a:lnTo>
                  <a:lnTo>
                    <a:pt x="650" y="1152"/>
                  </a:lnTo>
                  <a:lnTo>
                    <a:pt x="634" y="1107"/>
                  </a:lnTo>
                  <a:lnTo>
                    <a:pt x="608" y="1067"/>
                  </a:lnTo>
                  <a:lnTo>
                    <a:pt x="575" y="1031"/>
                  </a:lnTo>
                  <a:lnTo>
                    <a:pt x="533" y="1007"/>
                  </a:lnTo>
                  <a:lnTo>
                    <a:pt x="487" y="989"/>
                  </a:lnTo>
                  <a:lnTo>
                    <a:pt x="437" y="983"/>
                  </a:lnTo>
                  <a:lnTo>
                    <a:pt x="366" y="977"/>
                  </a:lnTo>
                  <a:lnTo>
                    <a:pt x="298" y="961"/>
                  </a:lnTo>
                  <a:lnTo>
                    <a:pt x="236" y="936"/>
                  </a:lnTo>
                  <a:lnTo>
                    <a:pt x="179" y="900"/>
                  </a:lnTo>
                  <a:lnTo>
                    <a:pt x="129" y="856"/>
                  </a:lnTo>
                  <a:lnTo>
                    <a:pt x="85" y="804"/>
                  </a:lnTo>
                  <a:lnTo>
                    <a:pt x="49" y="747"/>
                  </a:lnTo>
                  <a:lnTo>
                    <a:pt x="22" y="685"/>
                  </a:lnTo>
                  <a:lnTo>
                    <a:pt x="6" y="617"/>
                  </a:lnTo>
                  <a:lnTo>
                    <a:pt x="0" y="548"/>
                  </a:lnTo>
                  <a:lnTo>
                    <a:pt x="6" y="480"/>
                  </a:lnTo>
                  <a:lnTo>
                    <a:pt x="20" y="416"/>
                  </a:lnTo>
                  <a:lnTo>
                    <a:pt x="43" y="359"/>
                  </a:lnTo>
                  <a:lnTo>
                    <a:pt x="75" y="303"/>
                  </a:lnTo>
                  <a:lnTo>
                    <a:pt x="113" y="253"/>
                  </a:lnTo>
                  <a:lnTo>
                    <a:pt x="159" y="211"/>
                  </a:lnTo>
                  <a:lnTo>
                    <a:pt x="211" y="174"/>
                  </a:lnTo>
                  <a:lnTo>
                    <a:pt x="266" y="146"/>
                  </a:lnTo>
                  <a:lnTo>
                    <a:pt x="328" y="126"/>
                  </a:lnTo>
                  <a:lnTo>
                    <a:pt x="328" y="110"/>
                  </a:lnTo>
                  <a:lnTo>
                    <a:pt x="334" y="74"/>
                  </a:lnTo>
                  <a:lnTo>
                    <a:pt x="348" y="44"/>
                  </a:lnTo>
                  <a:lnTo>
                    <a:pt x="372" y="20"/>
                  </a:lnTo>
                  <a:lnTo>
                    <a:pt x="402" y="6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124">
              <a:extLst>
                <a:ext uri="{FF2B5EF4-FFF2-40B4-BE49-F238E27FC236}">
                  <a16:creationId xmlns="" xmlns:a16="http://schemas.microsoft.com/office/drawing/2014/main" id="{52C18AD2-8C1C-413E-9003-9E93D871B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7613" y="2970213"/>
              <a:ext cx="866775" cy="2428875"/>
            </a:xfrm>
            <a:custGeom>
              <a:avLst/>
              <a:gdLst>
                <a:gd name="T0" fmla="*/ 109 w 1092"/>
                <a:gd name="T1" fmla="*/ 0 h 3060"/>
                <a:gd name="T2" fmla="*/ 766 w 1092"/>
                <a:gd name="T3" fmla="*/ 0 h 3060"/>
                <a:gd name="T4" fmla="*/ 824 w 1092"/>
                <a:gd name="T5" fmla="*/ 4 h 3060"/>
                <a:gd name="T6" fmla="*/ 879 w 1092"/>
                <a:gd name="T7" fmla="*/ 20 h 3060"/>
                <a:gd name="T8" fmla="*/ 931 w 1092"/>
                <a:gd name="T9" fmla="*/ 44 h 3060"/>
                <a:gd name="T10" fmla="*/ 977 w 1092"/>
                <a:gd name="T11" fmla="*/ 75 h 3060"/>
                <a:gd name="T12" fmla="*/ 1017 w 1092"/>
                <a:gd name="T13" fmla="*/ 115 h 3060"/>
                <a:gd name="T14" fmla="*/ 1049 w 1092"/>
                <a:gd name="T15" fmla="*/ 161 h 3060"/>
                <a:gd name="T16" fmla="*/ 1072 w 1092"/>
                <a:gd name="T17" fmla="*/ 213 h 3060"/>
                <a:gd name="T18" fmla="*/ 1088 w 1092"/>
                <a:gd name="T19" fmla="*/ 268 h 3060"/>
                <a:gd name="T20" fmla="*/ 1092 w 1092"/>
                <a:gd name="T21" fmla="*/ 326 h 3060"/>
                <a:gd name="T22" fmla="*/ 1092 w 1092"/>
                <a:gd name="T23" fmla="*/ 2732 h 3060"/>
                <a:gd name="T24" fmla="*/ 1088 w 1092"/>
                <a:gd name="T25" fmla="*/ 2791 h 3060"/>
                <a:gd name="T26" fmla="*/ 1072 w 1092"/>
                <a:gd name="T27" fmla="*/ 2847 h 3060"/>
                <a:gd name="T28" fmla="*/ 1049 w 1092"/>
                <a:gd name="T29" fmla="*/ 2897 h 3060"/>
                <a:gd name="T30" fmla="*/ 1017 w 1092"/>
                <a:gd name="T31" fmla="*/ 2943 h 3060"/>
                <a:gd name="T32" fmla="*/ 977 w 1092"/>
                <a:gd name="T33" fmla="*/ 2982 h 3060"/>
                <a:gd name="T34" fmla="*/ 931 w 1092"/>
                <a:gd name="T35" fmla="*/ 3014 h 3060"/>
                <a:gd name="T36" fmla="*/ 879 w 1092"/>
                <a:gd name="T37" fmla="*/ 3040 h 3060"/>
                <a:gd name="T38" fmla="*/ 824 w 1092"/>
                <a:gd name="T39" fmla="*/ 3054 h 3060"/>
                <a:gd name="T40" fmla="*/ 766 w 1092"/>
                <a:gd name="T41" fmla="*/ 3060 h 3060"/>
                <a:gd name="T42" fmla="*/ 109 w 1092"/>
                <a:gd name="T43" fmla="*/ 3060 h 3060"/>
                <a:gd name="T44" fmla="*/ 76 w 1092"/>
                <a:gd name="T45" fmla="*/ 3054 h 3060"/>
                <a:gd name="T46" fmla="*/ 46 w 1092"/>
                <a:gd name="T47" fmla="*/ 3038 h 3060"/>
                <a:gd name="T48" fmla="*/ 22 w 1092"/>
                <a:gd name="T49" fmla="*/ 3014 h 3060"/>
                <a:gd name="T50" fmla="*/ 6 w 1092"/>
                <a:gd name="T51" fmla="*/ 2984 h 3060"/>
                <a:gd name="T52" fmla="*/ 0 w 1092"/>
                <a:gd name="T53" fmla="*/ 2951 h 3060"/>
                <a:gd name="T54" fmla="*/ 6 w 1092"/>
                <a:gd name="T55" fmla="*/ 2917 h 3060"/>
                <a:gd name="T56" fmla="*/ 22 w 1092"/>
                <a:gd name="T57" fmla="*/ 2887 h 3060"/>
                <a:gd name="T58" fmla="*/ 46 w 1092"/>
                <a:gd name="T59" fmla="*/ 2863 h 3060"/>
                <a:gd name="T60" fmla="*/ 76 w 1092"/>
                <a:gd name="T61" fmla="*/ 2847 h 3060"/>
                <a:gd name="T62" fmla="*/ 109 w 1092"/>
                <a:gd name="T63" fmla="*/ 2841 h 3060"/>
                <a:gd name="T64" fmla="*/ 766 w 1092"/>
                <a:gd name="T65" fmla="*/ 2841 h 3060"/>
                <a:gd name="T66" fmla="*/ 800 w 1092"/>
                <a:gd name="T67" fmla="*/ 2835 h 3060"/>
                <a:gd name="T68" fmla="*/ 830 w 1092"/>
                <a:gd name="T69" fmla="*/ 2819 h 3060"/>
                <a:gd name="T70" fmla="*/ 854 w 1092"/>
                <a:gd name="T71" fmla="*/ 2797 h 3060"/>
                <a:gd name="T72" fmla="*/ 869 w 1092"/>
                <a:gd name="T73" fmla="*/ 2768 h 3060"/>
                <a:gd name="T74" fmla="*/ 875 w 1092"/>
                <a:gd name="T75" fmla="*/ 2732 h 3060"/>
                <a:gd name="T76" fmla="*/ 875 w 1092"/>
                <a:gd name="T77" fmla="*/ 326 h 3060"/>
                <a:gd name="T78" fmla="*/ 869 w 1092"/>
                <a:gd name="T79" fmla="*/ 292 h 3060"/>
                <a:gd name="T80" fmla="*/ 854 w 1092"/>
                <a:gd name="T81" fmla="*/ 262 h 3060"/>
                <a:gd name="T82" fmla="*/ 830 w 1092"/>
                <a:gd name="T83" fmla="*/ 239 h 3060"/>
                <a:gd name="T84" fmla="*/ 800 w 1092"/>
                <a:gd name="T85" fmla="*/ 223 h 3060"/>
                <a:gd name="T86" fmla="*/ 766 w 1092"/>
                <a:gd name="T87" fmla="*/ 217 h 3060"/>
                <a:gd name="T88" fmla="*/ 109 w 1092"/>
                <a:gd name="T89" fmla="*/ 217 h 3060"/>
                <a:gd name="T90" fmla="*/ 76 w 1092"/>
                <a:gd name="T91" fmla="*/ 213 h 3060"/>
                <a:gd name="T92" fmla="*/ 46 w 1092"/>
                <a:gd name="T93" fmla="*/ 197 h 3060"/>
                <a:gd name="T94" fmla="*/ 22 w 1092"/>
                <a:gd name="T95" fmla="*/ 173 h 3060"/>
                <a:gd name="T96" fmla="*/ 6 w 1092"/>
                <a:gd name="T97" fmla="*/ 143 h 3060"/>
                <a:gd name="T98" fmla="*/ 0 w 1092"/>
                <a:gd name="T99" fmla="*/ 107 h 3060"/>
                <a:gd name="T100" fmla="*/ 6 w 1092"/>
                <a:gd name="T101" fmla="*/ 73 h 3060"/>
                <a:gd name="T102" fmla="*/ 22 w 1092"/>
                <a:gd name="T103" fmla="*/ 44 h 3060"/>
                <a:gd name="T104" fmla="*/ 46 w 1092"/>
                <a:gd name="T105" fmla="*/ 20 h 3060"/>
                <a:gd name="T106" fmla="*/ 76 w 1092"/>
                <a:gd name="T107" fmla="*/ 4 h 3060"/>
                <a:gd name="T108" fmla="*/ 109 w 1092"/>
                <a:gd name="T109" fmla="*/ 0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92" h="3060">
                  <a:moveTo>
                    <a:pt x="109" y="0"/>
                  </a:moveTo>
                  <a:lnTo>
                    <a:pt x="766" y="0"/>
                  </a:lnTo>
                  <a:lnTo>
                    <a:pt x="824" y="4"/>
                  </a:lnTo>
                  <a:lnTo>
                    <a:pt x="879" y="20"/>
                  </a:lnTo>
                  <a:lnTo>
                    <a:pt x="931" y="44"/>
                  </a:lnTo>
                  <a:lnTo>
                    <a:pt x="977" y="75"/>
                  </a:lnTo>
                  <a:lnTo>
                    <a:pt x="1017" y="115"/>
                  </a:lnTo>
                  <a:lnTo>
                    <a:pt x="1049" y="161"/>
                  </a:lnTo>
                  <a:lnTo>
                    <a:pt x="1072" y="213"/>
                  </a:lnTo>
                  <a:lnTo>
                    <a:pt x="1088" y="268"/>
                  </a:lnTo>
                  <a:lnTo>
                    <a:pt x="1092" y="326"/>
                  </a:lnTo>
                  <a:lnTo>
                    <a:pt x="1092" y="2732"/>
                  </a:lnTo>
                  <a:lnTo>
                    <a:pt x="1088" y="2791"/>
                  </a:lnTo>
                  <a:lnTo>
                    <a:pt x="1072" y="2847"/>
                  </a:lnTo>
                  <a:lnTo>
                    <a:pt x="1049" y="2897"/>
                  </a:lnTo>
                  <a:lnTo>
                    <a:pt x="1017" y="2943"/>
                  </a:lnTo>
                  <a:lnTo>
                    <a:pt x="977" y="2982"/>
                  </a:lnTo>
                  <a:lnTo>
                    <a:pt x="931" y="3014"/>
                  </a:lnTo>
                  <a:lnTo>
                    <a:pt x="879" y="3040"/>
                  </a:lnTo>
                  <a:lnTo>
                    <a:pt x="824" y="3054"/>
                  </a:lnTo>
                  <a:lnTo>
                    <a:pt x="766" y="3060"/>
                  </a:lnTo>
                  <a:lnTo>
                    <a:pt x="109" y="3060"/>
                  </a:lnTo>
                  <a:lnTo>
                    <a:pt x="76" y="3054"/>
                  </a:lnTo>
                  <a:lnTo>
                    <a:pt x="46" y="3038"/>
                  </a:lnTo>
                  <a:lnTo>
                    <a:pt x="22" y="3014"/>
                  </a:lnTo>
                  <a:lnTo>
                    <a:pt x="6" y="2984"/>
                  </a:lnTo>
                  <a:lnTo>
                    <a:pt x="0" y="2951"/>
                  </a:lnTo>
                  <a:lnTo>
                    <a:pt x="6" y="2917"/>
                  </a:lnTo>
                  <a:lnTo>
                    <a:pt x="22" y="2887"/>
                  </a:lnTo>
                  <a:lnTo>
                    <a:pt x="46" y="2863"/>
                  </a:lnTo>
                  <a:lnTo>
                    <a:pt x="76" y="2847"/>
                  </a:lnTo>
                  <a:lnTo>
                    <a:pt x="109" y="2841"/>
                  </a:lnTo>
                  <a:lnTo>
                    <a:pt x="766" y="2841"/>
                  </a:lnTo>
                  <a:lnTo>
                    <a:pt x="800" y="2835"/>
                  </a:lnTo>
                  <a:lnTo>
                    <a:pt x="830" y="2819"/>
                  </a:lnTo>
                  <a:lnTo>
                    <a:pt x="854" y="2797"/>
                  </a:lnTo>
                  <a:lnTo>
                    <a:pt x="869" y="2768"/>
                  </a:lnTo>
                  <a:lnTo>
                    <a:pt x="875" y="2732"/>
                  </a:lnTo>
                  <a:lnTo>
                    <a:pt x="875" y="326"/>
                  </a:lnTo>
                  <a:lnTo>
                    <a:pt x="869" y="292"/>
                  </a:lnTo>
                  <a:lnTo>
                    <a:pt x="854" y="262"/>
                  </a:lnTo>
                  <a:lnTo>
                    <a:pt x="830" y="239"/>
                  </a:lnTo>
                  <a:lnTo>
                    <a:pt x="800" y="223"/>
                  </a:lnTo>
                  <a:lnTo>
                    <a:pt x="766" y="217"/>
                  </a:lnTo>
                  <a:lnTo>
                    <a:pt x="109" y="217"/>
                  </a:lnTo>
                  <a:lnTo>
                    <a:pt x="76" y="213"/>
                  </a:lnTo>
                  <a:lnTo>
                    <a:pt x="46" y="197"/>
                  </a:lnTo>
                  <a:lnTo>
                    <a:pt x="22" y="173"/>
                  </a:lnTo>
                  <a:lnTo>
                    <a:pt x="6" y="143"/>
                  </a:lnTo>
                  <a:lnTo>
                    <a:pt x="0" y="107"/>
                  </a:lnTo>
                  <a:lnTo>
                    <a:pt x="6" y="73"/>
                  </a:lnTo>
                  <a:lnTo>
                    <a:pt x="22" y="44"/>
                  </a:lnTo>
                  <a:lnTo>
                    <a:pt x="46" y="20"/>
                  </a:lnTo>
                  <a:lnTo>
                    <a:pt x="76" y="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125">
              <a:extLst>
                <a:ext uri="{FF2B5EF4-FFF2-40B4-BE49-F238E27FC236}">
                  <a16:creationId xmlns="" xmlns:a16="http://schemas.microsoft.com/office/drawing/2014/main" id="{17E41411-27E0-469F-988F-59880939A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316288"/>
              <a:ext cx="2603500" cy="781050"/>
            </a:xfrm>
            <a:custGeom>
              <a:avLst/>
              <a:gdLst>
                <a:gd name="T0" fmla="*/ 985 w 3281"/>
                <a:gd name="T1" fmla="*/ 0 h 984"/>
                <a:gd name="T2" fmla="*/ 1122 w 3281"/>
                <a:gd name="T3" fmla="*/ 23 h 984"/>
                <a:gd name="T4" fmla="*/ 1266 w 3281"/>
                <a:gd name="T5" fmla="*/ 87 h 984"/>
                <a:gd name="T6" fmla="*/ 1417 w 3281"/>
                <a:gd name="T7" fmla="*/ 179 h 984"/>
                <a:gd name="T8" fmla="*/ 1572 w 3281"/>
                <a:gd name="T9" fmla="*/ 290 h 984"/>
                <a:gd name="T10" fmla="*/ 1709 w 3281"/>
                <a:gd name="T11" fmla="*/ 394 h 984"/>
                <a:gd name="T12" fmla="*/ 1827 w 3281"/>
                <a:gd name="T13" fmla="*/ 479 h 984"/>
                <a:gd name="T14" fmla="*/ 1944 w 3281"/>
                <a:gd name="T15" fmla="*/ 557 h 984"/>
                <a:gd name="T16" fmla="*/ 2052 w 3281"/>
                <a:gd name="T17" fmla="*/ 616 h 984"/>
                <a:gd name="T18" fmla="*/ 2147 w 3281"/>
                <a:gd name="T19" fmla="*/ 652 h 984"/>
                <a:gd name="T20" fmla="*/ 2843 w 3281"/>
                <a:gd name="T21" fmla="*/ 656 h 984"/>
                <a:gd name="T22" fmla="*/ 2983 w 3281"/>
                <a:gd name="T23" fmla="*/ 670 h 984"/>
                <a:gd name="T24" fmla="*/ 3092 w 3281"/>
                <a:gd name="T25" fmla="*/ 702 h 984"/>
                <a:gd name="T26" fmla="*/ 3174 w 3281"/>
                <a:gd name="T27" fmla="*/ 742 h 984"/>
                <a:gd name="T28" fmla="*/ 3226 w 3281"/>
                <a:gd name="T29" fmla="*/ 778 h 984"/>
                <a:gd name="T30" fmla="*/ 3249 w 3281"/>
                <a:gd name="T31" fmla="*/ 797 h 984"/>
                <a:gd name="T32" fmla="*/ 3277 w 3281"/>
                <a:gd name="T33" fmla="*/ 847 h 984"/>
                <a:gd name="T34" fmla="*/ 3277 w 3281"/>
                <a:gd name="T35" fmla="*/ 903 h 984"/>
                <a:gd name="T36" fmla="*/ 3249 w 3281"/>
                <a:gd name="T37" fmla="*/ 953 h 984"/>
                <a:gd name="T38" fmla="*/ 3200 w 3281"/>
                <a:gd name="T39" fmla="*/ 981 h 984"/>
                <a:gd name="T40" fmla="*/ 3144 w 3281"/>
                <a:gd name="T41" fmla="*/ 981 h 984"/>
                <a:gd name="T42" fmla="*/ 3094 w 3281"/>
                <a:gd name="T43" fmla="*/ 953 h 984"/>
                <a:gd name="T44" fmla="*/ 3078 w 3281"/>
                <a:gd name="T45" fmla="*/ 939 h 984"/>
                <a:gd name="T46" fmla="*/ 3031 w 3281"/>
                <a:gd name="T47" fmla="*/ 913 h 984"/>
                <a:gd name="T48" fmla="*/ 2953 w 3281"/>
                <a:gd name="T49" fmla="*/ 887 h 984"/>
                <a:gd name="T50" fmla="*/ 2843 w 3281"/>
                <a:gd name="T51" fmla="*/ 875 h 984"/>
                <a:gd name="T52" fmla="*/ 2119 w 3281"/>
                <a:gd name="T53" fmla="*/ 869 h 984"/>
                <a:gd name="T54" fmla="*/ 1978 w 3281"/>
                <a:gd name="T55" fmla="*/ 823 h 984"/>
                <a:gd name="T56" fmla="*/ 1831 w 3281"/>
                <a:gd name="T57" fmla="*/ 746 h 984"/>
                <a:gd name="T58" fmla="*/ 1678 w 3281"/>
                <a:gd name="T59" fmla="*/ 642 h 984"/>
                <a:gd name="T60" fmla="*/ 1520 w 3281"/>
                <a:gd name="T61" fmla="*/ 525 h 984"/>
                <a:gd name="T62" fmla="*/ 1403 w 3281"/>
                <a:gd name="T63" fmla="*/ 437 h 984"/>
                <a:gd name="T64" fmla="*/ 1286 w 3281"/>
                <a:gd name="T65" fmla="*/ 356 h 984"/>
                <a:gd name="T66" fmla="*/ 1174 w 3281"/>
                <a:gd name="T67" fmla="*/ 286 h 984"/>
                <a:gd name="T68" fmla="*/ 1071 w 3281"/>
                <a:gd name="T69" fmla="*/ 236 h 984"/>
                <a:gd name="T70" fmla="*/ 985 w 3281"/>
                <a:gd name="T71" fmla="*/ 218 h 984"/>
                <a:gd name="T72" fmla="*/ 76 w 3281"/>
                <a:gd name="T73" fmla="*/ 212 h 984"/>
                <a:gd name="T74" fmla="*/ 22 w 3281"/>
                <a:gd name="T75" fmla="*/ 175 h 984"/>
                <a:gd name="T76" fmla="*/ 0 w 3281"/>
                <a:gd name="T77" fmla="*/ 109 h 984"/>
                <a:gd name="T78" fmla="*/ 22 w 3281"/>
                <a:gd name="T79" fmla="*/ 45 h 984"/>
                <a:gd name="T80" fmla="*/ 76 w 3281"/>
                <a:gd name="T81" fmla="*/ 6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1" h="984">
                  <a:moveTo>
                    <a:pt x="110" y="0"/>
                  </a:moveTo>
                  <a:lnTo>
                    <a:pt x="985" y="0"/>
                  </a:lnTo>
                  <a:lnTo>
                    <a:pt x="1053" y="6"/>
                  </a:lnTo>
                  <a:lnTo>
                    <a:pt x="1122" y="23"/>
                  </a:lnTo>
                  <a:lnTo>
                    <a:pt x="1194" y="51"/>
                  </a:lnTo>
                  <a:lnTo>
                    <a:pt x="1266" y="87"/>
                  </a:lnTo>
                  <a:lnTo>
                    <a:pt x="1341" y="131"/>
                  </a:lnTo>
                  <a:lnTo>
                    <a:pt x="1417" y="179"/>
                  </a:lnTo>
                  <a:lnTo>
                    <a:pt x="1494" y="232"/>
                  </a:lnTo>
                  <a:lnTo>
                    <a:pt x="1572" y="290"/>
                  </a:lnTo>
                  <a:lnTo>
                    <a:pt x="1652" y="350"/>
                  </a:lnTo>
                  <a:lnTo>
                    <a:pt x="1709" y="394"/>
                  </a:lnTo>
                  <a:lnTo>
                    <a:pt x="1769" y="437"/>
                  </a:lnTo>
                  <a:lnTo>
                    <a:pt x="1827" y="479"/>
                  </a:lnTo>
                  <a:lnTo>
                    <a:pt x="1886" y="519"/>
                  </a:lnTo>
                  <a:lnTo>
                    <a:pt x="1944" y="557"/>
                  </a:lnTo>
                  <a:lnTo>
                    <a:pt x="2000" y="591"/>
                  </a:lnTo>
                  <a:lnTo>
                    <a:pt x="2052" y="616"/>
                  </a:lnTo>
                  <a:lnTo>
                    <a:pt x="2101" y="638"/>
                  </a:lnTo>
                  <a:lnTo>
                    <a:pt x="2147" y="652"/>
                  </a:lnTo>
                  <a:lnTo>
                    <a:pt x="2187" y="656"/>
                  </a:lnTo>
                  <a:lnTo>
                    <a:pt x="2843" y="656"/>
                  </a:lnTo>
                  <a:lnTo>
                    <a:pt x="2917" y="660"/>
                  </a:lnTo>
                  <a:lnTo>
                    <a:pt x="2983" y="670"/>
                  </a:lnTo>
                  <a:lnTo>
                    <a:pt x="3040" y="684"/>
                  </a:lnTo>
                  <a:lnTo>
                    <a:pt x="3092" y="702"/>
                  </a:lnTo>
                  <a:lnTo>
                    <a:pt x="3136" y="722"/>
                  </a:lnTo>
                  <a:lnTo>
                    <a:pt x="3174" y="742"/>
                  </a:lnTo>
                  <a:lnTo>
                    <a:pt x="3204" y="760"/>
                  </a:lnTo>
                  <a:lnTo>
                    <a:pt x="3226" y="778"/>
                  </a:lnTo>
                  <a:lnTo>
                    <a:pt x="3241" y="790"/>
                  </a:lnTo>
                  <a:lnTo>
                    <a:pt x="3249" y="797"/>
                  </a:lnTo>
                  <a:lnTo>
                    <a:pt x="3267" y="821"/>
                  </a:lnTo>
                  <a:lnTo>
                    <a:pt x="3277" y="847"/>
                  </a:lnTo>
                  <a:lnTo>
                    <a:pt x="3281" y="875"/>
                  </a:lnTo>
                  <a:lnTo>
                    <a:pt x="3277" y="903"/>
                  </a:lnTo>
                  <a:lnTo>
                    <a:pt x="3267" y="929"/>
                  </a:lnTo>
                  <a:lnTo>
                    <a:pt x="3249" y="953"/>
                  </a:lnTo>
                  <a:lnTo>
                    <a:pt x="3226" y="971"/>
                  </a:lnTo>
                  <a:lnTo>
                    <a:pt x="3200" y="981"/>
                  </a:lnTo>
                  <a:lnTo>
                    <a:pt x="3172" y="984"/>
                  </a:lnTo>
                  <a:lnTo>
                    <a:pt x="3144" y="981"/>
                  </a:lnTo>
                  <a:lnTo>
                    <a:pt x="3118" y="971"/>
                  </a:lnTo>
                  <a:lnTo>
                    <a:pt x="3094" y="953"/>
                  </a:lnTo>
                  <a:lnTo>
                    <a:pt x="3090" y="949"/>
                  </a:lnTo>
                  <a:lnTo>
                    <a:pt x="3078" y="939"/>
                  </a:lnTo>
                  <a:lnTo>
                    <a:pt x="3058" y="927"/>
                  </a:lnTo>
                  <a:lnTo>
                    <a:pt x="3031" y="913"/>
                  </a:lnTo>
                  <a:lnTo>
                    <a:pt x="2995" y="899"/>
                  </a:lnTo>
                  <a:lnTo>
                    <a:pt x="2953" y="887"/>
                  </a:lnTo>
                  <a:lnTo>
                    <a:pt x="2901" y="877"/>
                  </a:lnTo>
                  <a:lnTo>
                    <a:pt x="2843" y="875"/>
                  </a:lnTo>
                  <a:lnTo>
                    <a:pt x="2187" y="875"/>
                  </a:lnTo>
                  <a:lnTo>
                    <a:pt x="2119" y="869"/>
                  </a:lnTo>
                  <a:lnTo>
                    <a:pt x="2050" y="851"/>
                  </a:lnTo>
                  <a:lnTo>
                    <a:pt x="1978" y="823"/>
                  </a:lnTo>
                  <a:lnTo>
                    <a:pt x="1906" y="788"/>
                  </a:lnTo>
                  <a:lnTo>
                    <a:pt x="1831" y="746"/>
                  </a:lnTo>
                  <a:lnTo>
                    <a:pt x="1755" y="696"/>
                  </a:lnTo>
                  <a:lnTo>
                    <a:pt x="1678" y="642"/>
                  </a:lnTo>
                  <a:lnTo>
                    <a:pt x="1600" y="585"/>
                  </a:lnTo>
                  <a:lnTo>
                    <a:pt x="1520" y="525"/>
                  </a:lnTo>
                  <a:lnTo>
                    <a:pt x="1463" y="481"/>
                  </a:lnTo>
                  <a:lnTo>
                    <a:pt x="1403" y="437"/>
                  </a:lnTo>
                  <a:lnTo>
                    <a:pt x="1345" y="396"/>
                  </a:lnTo>
                  <a:lnTo>
                    <a:pt x="1286" y="356"/>
                  </a:lnTo>
                  <a:lnTo>
                    <a:pt x="1228" y="318"/>
                  </a:lnTo>
                  <a:lnTo>
                    <a:pt x="1174" y="286"/>
                  </a:lnTo>
                  <a:lnTo>
                    <a:pt x="1120" y="258"/>
                  </a:lnTo>
                  <a:lnTo>
                    <a:pt x="1071" y="236"/>
                  </a:lnTo>
                  <a:lnTo>
                    <a:pt x="1025" y="224"/>
                  </a:lnTo>
                  <a:lnTo>
                    <a:pt x="985" y="218"/>
                  </a:lnTo>
                  <a:lnTo>
                    <a:pt x="110" y="218"/>
                  </a:lnTo>
                  <a:lnTo>
                    <a:pt x="76" y="212"/>
                  </a:lnTo>
                  <a:lnTo>
                    <a:pt x="46" y="199"/>
                  </a:lnTo>
                  <a:lnTo>
                    <a:pt x="22" y="175"/>
                  </a:lnTo>
                  <a:lnTo>
                    <a:pt x="6" y="145"/>
                  </a:lnTo>
                  <a:lnTo>
                    <a:pt x="0" y="109"/>
                  </a:lnTo>
                  <a:lnTo>
                    <a:pt x="6" y="75"/>
                  </a:lnTo>
                  <a:lnTo>
                    <a:pt x="22" y="45"/>
                  </a:lnTo>
                  <a:lnTo>
                    <a:pt x="46" y="21"/>
                  </a:lnTo>
                  <a:lnTo>
                    <a:pt x="76" y="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126">
              <a:extLst>
                <a:ext uri="{FF2B5EF4-FFF2-40B4-BE49-F238E27FC236}">
                  <a16:creationId xmlns="" xmlns:a16="http://schemas.microsoft.com/office/drawing/2014/main" id="{71515C35-5A5E-4013-A7C2-1F8CE42F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0651" y="4703763"/>
              <a:ext cx="261938" cy="260350"/>
            </a:xfrm>
            <a:custGeom>
              <a:avLst/>
              <a:gdLst>
                <a:gd name="T0" fmla="*/ 163 w 328"/>
                <a:gd name="T1" fmla="*/ 0 h 328"/>
                <a:gd name="T2" fmla="*/ 207 w 328"/>
                <a:gd name="T3" fmla="*/ 6 h 328"/>
                <a:gd name="T4" fmla="*/ 247 w 328"/>
                <a:gd name="T5" fmla="*/ 23 h 328"/>
                <a:gd name="T6" fmla="*/ 280 w 328"/>
                <a:gd name="T7" fmla="*/ 49 h 328"/>
                <a:gd name="T8" fmla="*/ 304 w 328"/>
                <a:gd name="T9" fmla="*/ 81 h 328"/>
                <a:gd name="T10" fmla="*/ 322 w 328"/>
                <a:gd name="T11" fmla="*/ 121 h 328"/>
                <a:gd name="T12" fmla="*/ 328 w 328"/>
                <a:gd name="T13" fmla="*/ 165 h 328"/>
                <a:gd name="T14" fmla="*/ 322 w 328"/>
                <a:gd name="T15" fmla="*/ 208 h 328"/>
                <a:gd name="T16" fmla="*/ 304 w 328"/>
                <a:gd name="T17" fmla="*/ 246 h 328"/>
                <a:gd name="T18" fmla="*/ 280 w 328"/>
                <a:gd name="T19" fmla="*/ 280 h 328"/>
                <a:gd name="T20" fmla="*/ 247 w 328"/>
                <a:gd name="T21" fmla="*/ 306 h 328"/>
                <a:gd name="T22" fmla="*/ 207 w 328"/>
                <a:gd name="T23" fmla="*/ 322 h 328"/>
                <a:gd name="T24" fmla="*/ 163 w 328"/>
                <a:gd name="T25" fmla="*/ 328 h 328"/>
                <a:gd name="T26" fmla="*/ 119 w 328"/>
                <a:gd name="T27" fmla="*/ 322 h 328"/>
                <a:gd name="T28" fmla="*/ 81 w 328"/>
                <a:gd name="T29" fmla="*/ 306 h 328"/>
                <a:gd name="T30" fmla="*/ 48 w 328"/>
                <a:gd name="T31" fmla="*/ 280 h 328"/>
                <a:gd name="T32" fmla="*/ 22 w 328"/>
                <a:gd name="T33" fmla="*/ 246 h 328"/>
                <a:gd name="T34" fmla="*/ 6 w 328"/>
                <a:gd name="T35" fmla="*/ 208 h 328"/>
                <a:gd name="T36" fmla="*/ 0 w 328"/>
                <a:gd name="T37" fmla="*/ 165 h 328"/>
                <a:gd name="T38" fmla="*/ 6 w 328"/>
                <a:gd name="T39" fmla="*/ 121 h 328"/>
                <a:gd name="T40" fmla="*/ 22 w 328"/>
                <a:gd name="T41" fmla="*/ 81 h 328"/>
                <a:gd name="T42" fmla="*/ 48 w 328"/>
                <a:gd name="T43" fmla="*/ 49 h 328"/>
                <a:gd name="T44" fmla="*/ 81 w 328"/>
                <a:gd name="T45" fmla="*/ 23 h 328"/>
                <a:gd name="T46" fmla="*/ 119 w 328"/>
                <a:gd name="T47" fmla="*/ 6 h 328"/>
                <a:gd name="T48" fmla="*/ 163 w 328"/>
                <a:gd name="T4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8" h="328">
                  <a:moveTo>
                    <a:pt x="163" y="0"/>
                  </a:moveTo>
                  <a:lnTo>
                    <a:pt x="207" y="6"/>
                  </a:lnTo>
                  <a:lnTo>
                    <a:pt x="247" y="23"/>
                  </a:lnTo>
                  <a:lnTo>
                    <a:pt x="280" y="49"/>
                  </a:lnTo>
                  <a:lnTo>
                    <a:pt x="304" y="81"/>
                  </a:lnTo>
                  <a:lnTo>
                    <a:pt x="322" y="121"/>
                  </a:lnTo>
                  <a:lnTo>
                    <a:pt x="328" y="165"/>
                  </a:lnTo>
                  <a:lnTo>
                    <a:pt x="322" y="208"/>
                  </a:lnTo>
                  <a:lnTo>
                    <a:pt x="304" y="246"/>
                  </a:lnTo>
                  <a:lnTo>
                    <a:pt x="280" y="280"/>
                  </a:lnTo>
                  <a:lnTo>
                    <a:pt x="247" y="306"/>
                  </a:lnTo>
                  <a:lnTo>
                    <a:pt x="207" y="322"/>
                  </a:lnTo>
                  <a:lnTo>
                    <a:pt x="163" y="328"/>
                  </a:lnTo>
                  <a:lnTo>
                    <a:pt x="119" y="322"/>
                  </a:lnTo>
                  <a:lnTo>
                    <a:pt x="81" y="306"/>
                  </a:lnTo>
                  <a:lnTo>
                    <a:pt x="48" y="280"/>
                  </a:lnTo>
                  <a:lnTo>
                    <a:pt x="22" y="246"/>
                  </a:lnTo>
                  <a:lnTo>
                    <a:pt x="6" y="208"/>
                  </a:lnTo>
                  <a:lnTo>
                    <a:pt x="0" y="165"/>
                  </a:lnTo>
                  <a:lnTo>
                    <a:pt x="6" y="121"/>
                  </a:lnTo>
                  <a:lnTo>
                    <a:pt x="22" y="81"/>
                  </a:lnTo>
                  <a:lnTo>
                    <a:pt x="48" y="49"/>
                  </a:lnTo>
                  <a:lnTo>
                    <a:pt x="81" y="23"/>
                  </a:lnTo>
                  <a:lnTo>
                    <a:pt x="119" y="6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3" name="Freeform 31">
            <a:extLst>
              <a:ext uri="{FF2B5EF4-FFF2-40B4-BE49-F238E27FC236}">
                <a16:creationId xmlns="" xmlns:a16="http://schemas.microsoft.com/office/drawing/2014/main" id="{EC88D2FC-B26C-4F21-96D5-EF2F9F5F7598}"/>
              </a:ext>
            </a:extLst>
          </p:cNvPr>
          <p:cNvSpPr>
            <a:spLocks noEditPoints="1"/>
          </p:cNvSpPr>
          <p:nvPr/>
        </p:nvSpPr>
        <p:spPr bwMode="auto">
          <a:xfrm>
            <a:off x="6039648" y="545445"/>
            <a:ext cx="2113017" cy="2309209"/>
          </a:xfrm>
          <a:custGeom>
            <a:avLst/>
            <a:gdLst>
              <a:gd name="T0" fmla="*/ 3114 w 3968"/>
              <a:gd name="T1" fmla="*/ 3318 h 4464"/>
              <a:gd name="T2" fmla="*/ 2867 w 3968"/>
              <a:gd name="T3" fmla="*/ 3471 h 4464"/>
              <a:gd name="T4" fmla="*/ 2877 w 3968"/>
              <a:gd name="T5" fmla="*/ 3201 h 4464"/>
              <a:gd name="T6" fmla="*/ 308 w 3968"/>
              <a:gd name="T7" fmla="*/ 3416 h 4464"/>
              <a:gd name="T8" fmla="*/ 33 w 3968"/>
              <a:gd name="T9" fmla="*/ 3356 h 4464"/>
              <a:gd name="T10" fmla="*/ 296 w 3968"/>
              <a:gd name="T11" fmla="*/ 3201 h 4464"/>
              <a:gd name="T12" fmla="*/ 2643 w 3968"/>
              <a:gd name="T13" fmla="*/ 3176 h 4464"/>
              <a:gd name="T14" fmla="*/ 2769 w 3968"/>
              <a:gd name="T15" fmla="*/ 4223 h 4464"/>
              <a:gd name="T16" fmla="*/ 2222 w 3968"/>
              <a:gd name="T17" fmla="*/ 3072 h 4464"/>
              <a:gd name="T18" fmla="*/ 950 w 3968"/>
              <a:gd name="T19" fmla="*/ 3073 h 4464"/>
              <a:gd name="T20" fmla="*/ 403 w 3968"/>
              <a:gd name="T21" fmla="*/ 4223 h 4464"/>
              <a:gd name="T22" fmla="*/ 528 w 3968"/>
              <a:gd name="T23" fmla="*/ 3176 h 4464"/>
              <a:gd name="T24" fmla="*/ 1586 w 3968"/>
              <a:gd name="T25" fmla="*/ 2783 h 4464"/>
              <a:gd name="T26" fmla="*/ 2023 w 3968"/>
              <a:gd name="T27" fmla="*/ 2960 h 4464"/>
              <a:gd name="T28" fmla="*/ 2206 w 3968"/>
              <a:gd name="T29" fmla="*/ 3389 h 4464"/>
              <a:gd name="T30" fmla="*/ 1029 w 3968"/>
              <a:gd name="T31" fmla="*/ 3122 h 4464"/>
              <a:gd name="T32" fmla="*/ 1377 w 3968"/>
              <a:gd name="T33" fmla="*/ 2818 h 4464"/>
              <a:gd name="T34" fmla="*/ 2976 w 3968"/>
              <a:gd name="T35" fmla="*/ 2780 h 4464"/>
              <a:gd name="T36" fmla="*/ 3041 w 3968"/>
              <a:gd name="T37" fmla="*/ 2994 h 4464"/>
              <a:gd name="T38" fmla="*/ 2841 w 3968"/>
              <a:gd name="T39" fmla="*/ 3098 h 4464"/>
              <a:gd name="T40" fmla="*/ 2695 w 3968"/>
              <a:gd name="T41" fmla="*/ 2925 h 4464"/>
              <a:gd name="T42" fmla="*/ 2841 w 3968"/>
              <a:gd name="T43" fmla="*/ 2753 h 4464"/>
              <a:gd name="T44" fmla="*/ 444 w 3968"/>
              <a:gd name="T45" fmla="*/ 2827 h 4464"/>
              <a:gd name="T46" fmla="*/ 421 w 3968"/>
              <a:gd name="T47" fmla="*/ 3049 h 4464"/>
              <a:gd name="T48" fmla="*/ 196 w 3968"/>
              <a:gd name="T49" fmla="*/ 3071 h 4464"/>
              <a:gd name="T50" fmla="*/ 131 w 3968"/>
              <a:gd name="T51" fmla="*/ 2857 h 4464"/>
              <a:gd name="T52" fmla="*/ 2341 w 3968"/>
              <a:gd name="T53" fmla="*/ 2429 h 4464"/>
              <a:gd name="T54" fmla="*/ 2593 w 3968"/>
              <a:gd name="T55" fmla="*/ 2600 h 4464"/>
              <a:gd name="T56" fmla="*/ 2514 w 3968"/>
              <a:gd name="T57" fmla="*/ 2891 h 4464"/>
              <a:gd name="T58" fmla="*/ 2207 w 3968"/>
              <a:gd name="T59" fmla="*/ 2916 h 4464"/>
              <a:gd name="T60" fmla="*/ 2078 w 3968"/>
              <a:gd name="T61" fmla="*/ 2645 h 4464"/>
              <a:gd name="T62" fmla="*/ 2294 w 3968"/>
              <a:gd name="T63" fmla="*/ 2434 h 4464"/>
              <a:gd name="T64" fmla="*/ 1034 w 3968"/>
              <a:gd name="T65" fmla="*/ 2523 h 4464"/>
              <a:gd name="T66" fmla="*/ 1060 w 3968"/>
              <a:gd name="T67" fmla="*/ 2823 h 4464"/>
              <a:gd name="T68" fmla="*/ 781 w 3968"/>
              <a:gd name="T69" fmla="*/ 2949 h 4464"/>
              <a:gd name="T70" fmla="*/ 567 w 3968"/>
              <a:gd name="T71" fmla="*/ 2738 h 4464"/>
              <a:gd name="T72" fmla="*/ 695 w 3968"/>
              <a:gd name="T73" fmla="*/ 2466 h 4464"/>
              <a:gd name="T74" fmla="*/ 1752 w 3968"/>
              <a:gd name="T75" fmla="*/ 1944 h 4464"/>
              <a:gd name="T76" fmla="*/ 1976 w 3968"/>
              <a:gd name="T77" fmla="*/ 2237 h 4464"/>
              <a:gd name="T78" fmla="*/ 1845 w 3968"/>
              <a:gd name="T79" fmla="*/ 2585 h 4464"/>
              <a:gd name="T80" fmla="*/ 1471 w 3968"/>
              <a:gd name="T81" fmla="*/ 2665 h 4464"/>
              <a:gd name="T82" fmla="*/ 1207 w 3968"/>
              <a:gd name="T83" fmla="*/ 2405 h 4464"/>
              <a:gd name="T84" fmla="*/ 1287 w 3968"/>
              <a:gd name="T85" fmla="*/ 2041 h 4464"/>
              <a:gd name="T86" fmla="*/ 1955 w 3968"/>
              <a:gd name="T87" fmla="*/ 158 h 4464"/>
              <a:gd name="T88" fmla="*/ 1698 w 3968"/>
              <a:gd name="T89" fmla="*/ 311 h 4464"/>
              <a:gd name="T90" fmla="*/ 1698 w 3968"/>
              <a:gd name="T91" fmla="*/ 1293 h 4464"/>
              <a:gd name="T92" fmla="*/ 1955 w 3968"/>
              <a:gd name="T93" fmla="*/ 1447 h 4464"/>
              <a:gd name="T94" fmla="*/ 3650 w 3968"/>
              <a:gd name="T95" fmla="*/ 1415 h 4464"/>
              <a:gd name="T96" fmla="*/ 3806 w 3968"/>
              <a:gd name="T97" fmla="*/ 1163 h 4464"/>
              <a:gd name="T98" fmla="*/ 3687 w 3968"/>
              <a:gd name="T99" fmla="*/ 212 h 4464"/>
              <a:gd name="T100" fmla="*/ 3517 w 3968"/>
              <a:gd name="T101" fmla="*/ 0 h 4464"/>
              <a:gd name="T102" fmla="*/ 3874 w 3968"/>
              <a:gd name="T103" fmla="*/ 172 h 4464"/>
              <a:gd name="T104" fmla="*/ 3964 w 3968"/>
              <a:gd name="T105" fmla="*/ 1224 h 4464"/>
              <a:gd name="T106" fmla="*/ 3744 w 3968"/>
              <a:gd name="T107" fmla="*/ 1543 h 4464"/>
              <a:gd name="T108" fmla="*/ 2114 w 3968"/>
              <a:gd name="T109" fmla="*/ 1604 h 4464"/>
              <a:gd name="T110" fmla="*/ 1637 w 3968"/>
              <a:gd name="T111" fmla="*/ 1474 h 4464"/>
              <a:gd name="T112" fmla="*/ 1506 w 3968"/>
              <a:gd name="T113" fmla="*/ 441 h 4464"/>
              <a:gd name="T114" fmla="*/ 1680 w 3968"/>
              <a:gd name="T115" fmla="*/ 92 h 4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68" h="4464">
                <a:moveTo>
                  <a:pt x="2877" y="3201"/>
                </a:moveTo>
                <a:lnTo>
                  <a:pt x="2924" y="3203"/>
                </a:lnTo>
                <a:lnTo>
                  <a:pt x="2969" y="3215"/>
                </a:lnTo>
                <a:lnTo>
                  <a:pt x="3012" y="3233"/>
                </a:lnTo>
                <a:lnTo>
                  <a:pt x="3051" y="3256"/>
                </a:lnTo>
                <a:lnTo>
                  <a:pt x="3084" y="3284"/>
                </a:lnTo>
                <a:lnTo>
                  <a:pt x="3114" y="3318"/>
                </a:lnTo>
                <a:lnTo>
                  <a:pt x="3138" y="3356"/>
                </a:lnTo>
                <a:lnTo>
                  <a:pt x="3156" y="3398"/>
                </a:lnTo>
                <a:lnTo>
                  <a:pt x="3167" y="3443"/>
                </a:lnTo>
                <a:lnTo>
                  <a:pt x="3171" y="3489"/>
                </a:lnTo>
                <a:lnTo>
                  <a:pt x="3171" y="4019"/>
                </a:lnTo>
                <a:lnTo>
                  <a:pt x="2867" y="4019"/>
                </a:lnTo>
                <a:lnTo>
                  <a:pt x="2867" y="3471"/>
                </a:lnTo>
                <a:lnTo>
                  <a:pt x="2863" y="3416"/>
                </a:lnTo>
                <a:lnTo>
                  <a:pt x="2853" y="3362"/>
                </a:lnTo>
                <a:lnTo>
                  <a:pt x="2838" y="3310"/>
                </a:lnTo>
                <a:lnTo>
                  <a:pt x="2817" y="3260"/>
                </a:lnTo>
                <a:lnTo>
                  <a:pt x="2792" y="3213"/>
                </a:lnTo>
                <a:lnTo>
                  <a:pt x="2834" y="3203"/>
                </a:lnTo>
                <a:lnTo>
                  <a:pt x="2877" y="3201"/>
                </a:lnTo>
                <a:close/>
                <a:moveTo>
                  <a:pt x="296" y="3201"/>
                </a:moveTo>
                <a:lnTo>
                  <a:pt x="338" y="3203"/>
                </a:lnTo>
                <a:lnTo>
                  <a:pt x="379" y="3213"/>
                </a:lnTo>
                <a:lnTo>
                  <a:pt x="354" y="3260"/>
                </a:lnTo>
                <a:lnTo>
                  <a:pt x="333" y="3310"/>
                </a:lnTo>
                <a:lnTo>
                  <a:pt x="318" y="3362"/>
                </a:lnTo>
                <a:lnTo>
                  <a:pt x="308" y="3416"/>
                </a:lnTo>
                <a:lnTo>
                  <a:pt x="305" y="3471"/>
                </a:lnTo>
                <a:lnTo>
                  <a:pt x="305" y="4019"/>
                </a:lnTo>
                <a:lnTo>
                  <a:pt x="0" y="4019"/>
                </a:lnTo>
                <a:lnTo>
                  <a:pt x="0" y="3489"/>
                </a:lnTo>
                <a:lnTo>
                  <a:pt x="4" y="3443"/>
                </a:lnTo>
                <a:lnTo>
                  <a:pt x="15" y="3398"/>
                </a:lnTo>
                <a:lnTo>
                  <a:pt x="33" y="3356"/>
                </a:lnTo>
                <a:lnTo>
                  <a:pt x="58" y="3318"/>
                </a:lnTo>
                <a:lnTo>
                  <a:pt x="87" y="3284"/>
                </a:lnTo>
                <a:lnTo>
                  <a:pt x="121" y="3256"/>
                </a:lnTo>
                <a:lnTo>
                  <a:pt x="160" y="3232"/>
                </a:lnTo>
                <a:lnTo>
                  <a:pt x="203" y="3214"/>
                </a:lnTo>
                <a:lnTo>
                  <a:pt x="249" y="3203"/>
                </a:lnTo>
                <a:lnTo>
                  <a:pt x="296" y="3201"/>
                </a:lnTo>
                <a:close/>
                <a:moveTo>
                  <a:pt x="2341" y="3053"/>
                </a:moveTo>
                <a:lnTo>
                  <a:pt x="2399" y="3057"/>
                </a:lnTo>
                <a:lnTo>
                  <a:pt x="2455" y="3068"/>
                </a:lnTo>
                <a:lnTo>
                  <a:pt x="2507" y="3086"/>
                </a:lnTo>
                <a:lnTo>
                  <a:pt x="2557" y="3110"/>
                </a:lnTo>
                <a:lnTo>
                  <a:pt x="2603" y="3140"/>
                </a:lnTo>
                <a:lnTo>
                  <a:pt x="2643" y="3176"/>
                </a:lnTo>
                <a:lnTo>
                  <a:pt x="2679" y="3215"/>
                </a:lnTo>
                <a:lnTo>
                  <a:pt x="2709" y="3260"/>
                </a:lnTo>
                <a:lnTo>
                  <a:pt x="2734" y="3309"/>
                </a:lnTo>
                <a:lnTo>
                  <a:pt x="2753" y="3360"/>
                </a:lnTo>
                <a:lnTo>
                  <a:pt x="2765" y="3414"/>
                </a:lnTo>
                <a:lnTo>
                  <a:pt x="2769" y="3471"/>
                </a:lnTo>
                <a:lnTo>
                  <a:pt x="2769" y="4223"/>
                </a:lnTo>
                <a:lnTo>
                  <a:pt x="2303" y="4223"/>
                </a:lnTo>
                <a:lnTo>
                  <a:pt x="2303" y="3389"/>
                </a:lnTo>
                <a:lnTo>
                  <a:pt x="2298" y="3321"/>
                </a:lnTo>
                <a:lnTo>
                  <a:pt x="2287" y="3255"/>
                </a:lnTo>
                <a:lnTo>
                  <a:pt x="2271" y="3192"/>
                </a:lnTo>
                <a:lnTo>
                  <a:pt x="2249" y="3130"/>
                </a:lnTo>
                <a:lnTo>
                  <a:pt x="2222" y="3072"/>
                </a:lnTo>
                <a:lnTo>
                  <a:pt x="2260" y="3063"/>
                </a:lnTo>
                <a:lnTo>
                  <a:pt x="2300" y="3056"/>
                </a:lnTo>
                <a:lnTo>
                  <a:pt x="2341" y="3053"/>
                </a:lnTo>
                <a:close/>
                <a:moveTo>
                  <a:pt x="830" y="3053"/>
                </a:moveTo>
                <a:lnTo>
                  <a:pt x="871" y="3056"/>
                </a:lnTo>
                <a:lnTo>
                  <a:pt x="911" y="3063"/>
                </a:lnTo>
                <a:lnTo>
                  <a:pt x="950" y="3073"/>
                </a:lnTo>
                <a:lnTo>
                  <a:pt x="922" y="3132"/>
                </a:lnTo>
                <a:lnTo>
                  <a:pt x="899" y="3192"/>
                </a:lnTo>
                <a:lnTo>
                  <a:pt x="882" y="3256"/>
                </a:lnTo>
                <a:lnTo>
                  <a:pt x="871" y="3321"/>
                </a:lnTo>
                <a:lnTo>
                  <a:pt x="868" y="3389"/>
                </a:lnTo>
                <a:lnTo>
                  <a:pt x="868" y="4223"/>
                </a:lnTo>
                <a:lnTo>
                  <a:pt x="403" y="4223"/>
                </a:lnTo>
                <a:lnTo>
                  <a:pt x="403" y="3471"/>
                </a:lnTo>
                <a:lnTo>
                  <a:pt x="408" y="3414"/>
                </a:lnTo>
                <a:lnTo>
                  <a:pt x="419" y="3360"/>
                </a:lnTo>
                <a:lnTo>
                  <a:pt x="437" y="3309"/>
                </a:lnTo>
                <a:lnTo>
                  <a:pt x="462" y="3260"/>
                </a:lnTo>
                <a:lnTo>
                  <a:pt x="492" y="3215"/>
                </a:lnTo>
                <a:lnTo>
                  <a:pt x="528" y="3176"/>
                </a:lnTo>
                <a:lnTo>
                  <a:pt x="568" y="3140"/>
                </a:lnTo>
                <a:lnTo>
                  <a:pt x="614" y="3110"/>
                </a:lnTo>
                <a:lnTo>
                  <a:pt x="664" y="3086"/>
                </a:lnTo>
                <a:lnTo>
                  <a:pt x="716" y="3068"/>
                </a:lnTo>
                <a:lnTo>
                  <a:pt x="771" y="3057"/>
                </a:lnTo>
                <a:lnTo>
                  <a:pt x="830" y="3053"/>
                </a:lnTo>
                <a:close/>
                <a:moveTo>
                  <a:pt x="1586" y="2783"/>
                </a:moveTo>
                <a:lnTo>
                  <a:pt x="1658" y="2787"/>
                </a:lnTo>
                <a:lnTo>
                  <a:pt x="1727" y="2799"/>
                </a:lnTo>
                <a:lnTo>
                  <a:pt x="1795" y="2818"/>
                </a:lnTo>
                <a:lnTo>
                  <a:pt x="1859" y="2845"/>
                </a:lnTo>
                <a:lnTo>
                  <a:pt x="1918" y="2877"/>
                </a:lnTo>
                <a:lnTo>
                  <a:pt x="1973" y="2916"/>
                </a:lnTo>
                <a:lnTo>
                  <a:pt x="2023" y="2960"/>
                </a:lnTo>
                <a:lnTo>
                  <a:pt x="2069" y="3010"/>
                </a:lnTo>
                <a:lnTo>
                  <a:pt x="2109" y="3064"/>
                </a:lnTo>
                <a:lnTo>
                  <a:pt x="2142" y="3122"/>
                </a:lnTo>
                <a:lnTo>
                  <a:pt x="2170" y="3184"/>
                </a:lnTo>
                <a:lnTo>
                  <a:pt x="2189" y="3249"/>
                </a:lnTo>
                <a:lnTo>
                  <a:pt x="2202" y="3318"/>
                </a:lnTo>
                <a:lnTo>
                  <a:pt x="2206" y="3389"/>
                </a:lnTo>
                <a:lnTo>
                  <a:pt x="2206" y="4464"/>
                </a:lnTo>
                <a:lnTo>
                  <a:pt x="966" y="4464"/>
                </a:lnTo>
                <a:lnTo>
                  <a:pt x="966" y="3389"/>
                </a:lnTo>
                <a:lnTo>
                  <a:pt x="971" y="3318"/>
                </a:lnTo>
                <a:lnTo>
                  <a:pt x="983" y="3249"/>
                </a:lnTo>
                <a:lnTo>
                  <a:pt x="1002" y="3184"/>
                </a:lnTo>
                <a:lnTo>
                  <a:pt x="1029" y="3122"/>
                </a:lnTo>
                <a:lnTo>
                  <a:pt x="1063" y="3064"/>
                </a:lnTo>
                <a:lnTo>
                  <a:pt x="1102" y="3010"/>
                </a:lnTo>
                <a:lnTo>
                  <a:pt x="1148" y="2960"/>
                </a:lnTo>
                <a:lnTo>
                  <a:pt x="1199" y="2916"/>
                </a:lnTo>
                <a:lnTo>
                  <a:pt x="1254" y="2877"/>
                </a:lnTo>
                <a:lnTo>
                  <a:pt x="1314" y="2845"/>
                </a:lnTo>
                <a:lnTo>
                  <a:pt x="1377" y="2818"/>
                </a:lnTo>
                <a:lnTo>
                  <a:pt x="1444" y="2799"/>
                </a:lnTo>
                <a:lnTo>
                  <a:pt x="1514" y="2787"/>
                </a:lnTo>
                <a:lnTo>
                  <a:pt x="1586" y="2783"/>
                </a:lnTo>
                <a:close/>
                <a:moveTo>
                  <a:pt x="2877" y="2750"/>
                </a:moveTo>
                <a:lnTo>
                  <a:pt x="2913" y="2753"/>
                </a:lnTo>
                <a:lnTo>
                  <a:pt x="2946" y="2764"/>
                </a:lnTo>
                <a:lnTo>
                  <a:pt x="2976" y="2780"/>
                </a:lnTo>
                <a:lnTo>
                  <a:pt x="3002" y="2801"/>
                </a:lnTo>
                <a:lnTo>
                  <a:pt x="3025" y="2827"/>
                </a:lnTo>
                <a:lnTo>
                  <a:pt x="3041" y="2857"/>
                </a:lnTo>
                <a:lnTo>
                  <a:pt x="3051" y="2889"/>
                </a:lnTo>
                <a:lnTo>
                  <a:pt x="3055" y="2925"/>
                </a:lnTo>
                <a:lnTo>
                  <a:pt x="3051" y="2960"/>
                </a:lnTo>
                <a:lnTo>
                  <a:pt x="3041" y="2994"/>
                </a:lnTo>
                <a:lnTo>
                  <a:pt x="3025" y="3023"/>
                </a:lnTo>
                <a:lnTo>
                  <a:pt x="3002" y="3049"/>
                </a:lnTo>
                <a:lnTo>
                  <a:pt x="2976" y="3071"/>
                </a:lnTo>
                <a:lnTo>
                  <a:pt x="2946" y="3087"/>
                </a:lnTo>
                <a:lnTo>
                  <a:pt x="2913" y="3098"/>
                </a:lnTo>
                <a:lnTo>
                  <a:pt x="2877" y="3100"/>
                </a:lnTo>
                <a:lnTo>
                  <a:pt x="2841" y="3098"/>
                </a:lnTo>
                <a:lnTo>
                  <a:pt x="2806" y="3087"/>
                </a:lnTo>
                <a:lnTo>
                  <a:pt x="2776" y="3071"/>
                </a:lnTo>
                <a:lnTo>
                  <a:pt x="2749" y="3049"/>
                </a:lnTo>
                <a:lnTo>
                  <a:pt x="2727" y="3023"/>
                </a:lnTo>
                <a:lnTo>
                  <a:pt x="2711" y="2994"/>
                </a:lnTo>
                <a:lnTo>
                  <a:pt x="2700" y="2960"/>
                </a:lnTo>
                <a:lnTo>
                  <a:pt x="2695" y="2925"/>
                </a:lnTo>
                <a:lnTo>
                  <a:pt x="2700" y="2889"/>
                </a:lnTo>
                <a:lnTo>
                  <a:pt x="2711" y="2857"/>
                </a:lnTo>
                <a:lnTo>
                  <a:pt x="2727" y="2827"/>
                </a:lnTo>
                <a:lnTo>
                  <a:pt x="2749" y="2801"/>
                </a:lnTo>
                <a:lnTo>
                  <a:pt x="2776" y="2780"/>
                </a:lnTo>
                <a:lnTo>
                  <a:pt x="2806" y="2764"/>
                </a:lnTo>
                <a:lnTo>
                  <a:pt x="2841" y="2753"/>
                </a:lnTo>
                <a:lnTo>
                  <a:pt x="2877" y="2750"/>
                </a:lnTo>
                <a:close/>
                <a:moveTo>
                  <a:pt x="296" y="2750"/>
                </a:moveTo>
                <a:lnTo>
                  <a:pt x="332" y="2753"/>
                </a:lnTo>
                <a:lnTo>
                  <a:pt x="365" y="2764"/>
                </a:lnTo>
                <a:lnTo>
                  <a:pt x="395" y="2780"/>
                </a:lnTo>
                <a:lnTo>
                  <a:pt x="421" y="2801"/>
                </a:lnTo>
                <a:lnTo>
                  <a:pt x="444" y="2827"/>
                </a:lnTo>
                <a:lnTo>
                  <a:pt x="460" y="2857"/>
                </a:lnTo>
                <a:lnTo>
                  <a:pt x="471" y="2889"/>
                </a:lnTo>
                <a:lnTo>
                  <a:pt x="474" y="2925"/>
                </a:lnTo>
                <a:lnTo>
                  <a:pt x="471" y="2960"/>
                </a:lnTo>
                <a:lnTo>
                  <a:pt x="460" y="2994"/>
                </a:lnTo>
                <a:lnTo>
                  <a:pt x="444" y="3023"/>
                </a:lnTo>
                <a:lnTo>
                  <a:pt x="421" y="3049"/>
                </a:lnTo>
                <a:lnTo>
                  <a:pt x="395" y="3071"/>
                </a:lnTo>
                <a:lnTo>
                  <a:pt x="365" y="3087"/>
                </a:lnTo>
                <a:lnTo>
                  <a:pt x="332" y="3098"/>
                </a:lnTo>
                <a:lnTo>
                  <a:pt x="296" y="3100"/>
                </a:lnTo>
                <a:lnTo>
                  <a:pt x="260" y="3098"/>
                </a:lnTo>
                <a:lnTo>
                  <a:pt x="226" y="3087"/>
                </a:lnTo>
                <a:lnTo>
                  <a:pt x="196" y="3071"/>
                </a:lnTo>
                <a:lnTo>
                  <a:pt x="168" y="3049"/>
                </a:lnTo>
                <a:lnTo>
                  <a:pt x="148" y="3023"/>
                </a:lnTo>
                <a:lnTo>
                  <a:pt x="131" y="2994"/>
                </a:lnTo>
                <a:lnTo>
                  <a:pt x="120" y="2960"/>
                </a:lnTo>
                <a:lnTo>
                  <a:pt x="116" y="2925"/>
                </a:lnTo>
                <a:lnTo>
                  <a:pt x="120" y="2889"/>
                </a:lnTo>
                <a:lnTo>
                  <a:pt x="131" y="2857"/>
                </a:lnTo>
                <a:lnTo>
                  <a:pt x="148" y="2827"/>
                </a:lnTo>
                <a:lnTo>
                  <a:pt x="168" y="2801"/>
                </a:lnTo>
                <a:lnTo>
                  <a:pt x="196" y="2780"/>
                </a:lnTo>
                <a:lnTo>
                  <a:pt x="226" y="2764"/>
                </a:lnTo>
                <a:lnTo>
                  <a:pt x="260" y="2753"/>
                </a:lnTo>
                <a:lnTo>
                  <a:pt x="296" y="2750"/>
                </a:lnTo>
                <a:close/>
                <a:moveTo>
                  <a:pt x="2341" y="2429"/>
                </a:moveTo>
                <a:lnTo>
                  <a:pt x="2390" y="2434"/>
                </a:lnTo>
                <a:lnTo>
                  <a:pt x="2435" y="2446"/>
                </a:lnTo>
                <a:lnTo>
                  <a:pt x="2477" y="2466"/>
                </a:lnTo>
                <a:lnTo>
                  <a:pt x="2514" y="2492"/>
                </a:lnTo>
                <a:lnTo>
                  <a:pt x="2546" y="2523"/>
                </a:lnTo>
                <a:lnTo>
                  <a:pt x="2572" y="2559"/>
                </a:lnTo>
                <a:lnTo>
                  <a:pt x="2593" y="2600"/>
                </a:lnTo>
                <a:lnTo>
                  <a:pt x="2605" y="2645"/>
                </a:lnTo>
                <a:lnTo>
                  <a:pt x="2610" y="2691"/>
                </a:lnTo>
                <a:lnTo>
                  <a:pt x="2605" y="2738"/>
                </a:lnTo>
                <a:lnTo>
                  <a:pt x="2593" y="2783"/>
                </a:lnTo>
                <a:lnTo>
                  <a:pt x="2572" y="2823"/>
                </a:lnTo>
                <a:lnTo>
                  <a:pt x="2546" y="2860"/>
                </a:lnTo>
                <a:lnTo>
                  <a:pt x="2514" y="2891"/>
                </a:lnTo>
                <a:lnTo>
                  <a:pt x="2477" y="2916"/>
                </a:lnTo>
                <a:lnTo>
                  <a:pt x="2435" y="2937"/>
                </a:lnTo>
                <a:lnTo>
                  <a:pt x="2390" y="2949"/>
                </a:lnTo>
                <a:lnTo>
                  <a:pt x="2341" y="2953"/>
                </a:lnTo>
                <a:lnTo>
                  <a:pt x="2294" y="2949"/>
                </a:lnTo>
                <a:lnTo>
                  <a:pt x="2249" y="2937"/>
                </a:lnTo>
                <a:lnTo>
                  <a:pt x="2207" y="2916"/>
                </a:lnTo>
                <a:lnTo>
                  <a:pt x="2170" y="2891"/>
                </a:lnTo>
                <a:lnTo>
                  <a:pt x="2138" y="2860"/>
                </a:lnTo>
                <a:lnTo>
                  <a:pt x="2112" y="2823"/>
                </a:lnTo>
                <a:lnTo>
                  <a:pt x="2091" y="2783"/>
                </a:lnTo>
                <a:lnTo>
                  <a:pt x="2078" y="2738"/>
                </a:lnTo>
                <a:lnTo>
                  <a:pt x="2074" y="2691"/>
                </a:lnTo>
                <a:lnTo>
                  <a:pt x="2078" y="2645"/>
                </a:lnTo>
                <a:lnTo>
                  <a:pt x="2091" y="2600"/>
                </a:lnTo>
                <a:lnTo>
                  <a:pt x="2112" y="2559"/>
                </a:lnTo>
                <a:lnTo>
                  <a:pt x="2138" y="2523"/>
                </a:lnTo>
                <a:lnTo>
                  <a:pt x="2170" y="2492"/>
                </a:lnTo>
                <a:lnTo>
                  <a:pt x="2207" y="2466"/>
                </a:lnTo>
                <a:lnTo>
                  <a:pt x="2249" y="2446"/>
                </a:lnTo>
                <a:lnTo>
                  <a:pt x="2294" y="2434"/>
                </a:lnTo>
                <a:lnTo>
                  <a:pt x="2341" y="2429"/>
                </a:lnTo>
                <a:close/>
                <a:moveTo>
                  <a:pt x="830" y="2429"/>
                </a:moveTo>
                <a:lnTo>
                  <a:pt x="878" y="2434"/>
                </a:lnTo>
                <a:lnTo>
                  <a:pt x="922" y="2446"/>
                </a:lnTo>
                <a:lnTo>
                  <a:pt x="964" y="2466"/>
                </a:lnTo>
                <a:lnTo>
                  <a:pt x="1001" y="2492"/>
                </a:lnTo>
                <a:lnTo>
                  <a:pt x="1034" y="2523"/>
                </a:lnTo>
                <a:lnTo>
                  <a:pt x="1060" y="2559"/>
                </a:lnTo>
                <a:lnTo>
                  <a:pt x="1080" y="2600"/>
                </a:lnTo>
                <a:lnTo>
                  <a:pt x="1092" y="2645"/>
                </a:lnTo>
                <a:lnTo>
                  <a:pt x="1096" y="2691"/>
                </a:lnTo>
                <a:lnTo>
                  <a:pt x="1092" y="2738"/>
                </a:lnTo>
                <a:lnTo>
                  <a:pt x="1080" y="2783"/>
                </a:lnTo>
                <a:lnTo>
                  <a:pt x="1060" y="2823"/>
                </a:lnTo>
                <a:lnTo>
                  <a:pt x="1034" y="2860"/>
                </a:lnTo>
                <a:lnTo>
                  <a:pt x="1001" y="2891"/>
                </a:lnTo>
                <a:lnTo>
                  <a:pt x="964" y="2916"/>
                </a:lnTo>
                <a:lnTo>
                  <a:pt x="922" y="2937"/>
                </a:lnTo>
                <a:lnTo>
                  <a:pt x="878" y="2949"/>
                </a:lnTo>
                <a:lnTo>
                  <a:pt x="830" y="2953"/>
                </a:lnTo>
                <a:lnTo>
                  <a:pt x="781" y="2949"/>
                </a:lnTo>
                <a:lnTo>
                  <a:pt x="737" y="2937"/>
                </a:lnTo>
                <a:lnTo>
                  <a:pt x="695" y="2916"/>
                </a:lnTo>
                <a:lnTo>
                  <a:pt x="658" y="2891"/>
                </a:lnTo>
                <a:lnTo>
                  <a:pt x="625" y="2860"/>
                </a:lnTo>
                <a:lnTo>
                  <a:pt x="599" y="2823"/>
                </a:lnTo>
                <a:lnTo>
                  <a:pt x="579" y="2783"/>
                </a:lnTo>
                <a:lnTo>
                  <a:pt x="567" y="2738"/>
                </a:lnTo>
                <a:lnTo>
                  <a:pt x="563" y="2691"/>
                </a:lnTo>
                <a:lnTo>
                  <a:pt x="567" y="2645"/>
                </a:lnTo>
                <a:lnTo>
                  <a:pt x="579" y="2600"/>
                </a:lnTo>
                <a:lnTo>
                  <a:pt x="599" y="2559"/>
                </a:lnTo>
                <a:lnTo>
                  <a:pt x="625" y="2523"/>
                </a:lnTo>
                <a:lnTo>
                  <a:pt x="658" y="2492"/>
                </a:lnTo>
                <a:lnTo>
                  <a:pt x="695" y="2466"/>
                </a:lnTo>
                <a:lnTo>
                  <a:pt x="737" y="2446"/>
                </a:lnTo>
                <a:lnTo>
                  <a:pt x="781" y="2434"/>
                </a:lnTo>
                <a:lnTo>
                  <a:pt x="830" y="2429"/>
                </a:lnTo>
                <a:close/>
                <a:moveTo>
                  <a:pt x="1586" y="1907"/>
                </a:moveTo>
                <a:lnTo>
                  <a:pt x="1644" y="1913"/>
                </a:lnTo>
                <a:lnTo>
                  <a:pt x="1699" y="1925"/>
                </a:lnTo>
                <a:lnTo>
                  <a:pt x="1752" y="1944"/>
                </a:lnTo>
                <a:lnTo>
                  <a:pt x="1800" y="1970"/>
                </a:lnTo>
                <a:lnTo>
                  <a:pt x="1845" y="2003"/>
                </a:lnTo>
                <a:lnTo>
                  <a:pt x="1883" y="2041"/>
                </a:lnTo>
                <a:lnTo>
                  <a:pt x="1917" y="2085"/>
                </a:lnTo>
                <a:lnTo>
                  <a:pt x="1944" y="2132"/>
                </a:lnTo>
                <a:lnTo>
                  <a:pt x="1964" y="2183"/>
                </a:lnTo>
                <a:lnTo>
                  <a:pt x="1976" y="2237"/>
                </a:lnTo>
                <a:lnTo>
                  <a:pt x="1980" y="2294"/>
                </a:lnTo>
                <a:lnTo>
                  <a:pt x="1976" y="2351"/>
                </a:lnTo>
                <a:lnTo>
                  <a:pt x="1964" y="2405"/>
                </a:lnTo>
                <a:lnTo>
                  <a:pt x="1944" y="2457"/>
                </a:lnTo>
                <a:lnTo>
                  <a:pt x="1917" y="2504"/>
                </a:lnTo>
                <a:lnTo>
                  <a:pt x="1883" y="2547"/>
                </a:lnTo>
                <a:lnTo>
                  <a:pt x="1845" y="2585"/>
                </a:lnTo>
                <a:lnTo>
                  <a:pt x="1800" y="2619"/>
                </a:lnTo>
                <a:lnTo>
                  <a:pt x="1752" y="2645"/>
                </a:lnTo>
                <a:lnTo>
                  <a:pt x="1699" y="2665"/>
                </a:lnTo>
                <a:lnTo>
                  <a:pt x="1644" y="2677"/>
                </a:lnTo>
                <a:lnTo>
                  <a:pt x="1586" y="2681"/>
                </a:lnTo>
                <a:lnTo>
                  <a:pt x="1527" y="2677"/>
                </a:lnTo>
                <a:lnTo>
                  <a:pt x="1471" y="2665"/>
                </a:lnTo>
                <a:lnTo>
                  <a:pt x="1419" y="2645"/>
                </a:lnTo>
                <a:lnTo>
                  <a:pt x="1370" y="2619"/>
                </a:lnTo>
                <a:lnTo>
                  <a:pt x="1326" y="2585"/>
                </a:lnTo>
                <a:lnTo>
                  <a:pt x="1287" y="2547"/>
                </a:lnTo>
                <a:lnTo>
                  <a:pt x="1254" y="2504"/>
                </a:lnTo>
                <a:lnTo>
                  <a:pt x="1228" y="2457"/>
                </a:lnTo>
                <a:lnTo>
                  <a:pt x="1207" y="2405"/>
                </a:lnTo>
                <a:lnTo>
                  <a:pt x="1195" y="2351"/>
                </a:lnTo>
                <a:lnTo>
                  <a:pt x="1191" y="2294"/>
                </a:lnTo>
                <a:lnTo>
                  <a:pt x="1195" y="2237"/>
                </a:lnTo>
                <a:lnTo>
                  <a:pt x="1207" y="2183"/>
                </a:lnTo>
                <a:lnTo>
                  <a:pt x="1228" y="2132"/>
                </a:lnTo>
                <a:lnTo>
                  <a:pt x="1254" y="2085"/>
                </a:lnTo>
                <a:lnTo>
                  <a:pt x="1287" y="2041"/>
                </a:lnTo>
                <a:lnTo>
                  <a:pt x="1326" y="2003"/>
                </a:lnTo>
                <a:lnTo>
                  <a:pt x="1370" y="1970"/>
                </a:lnTo>
                <a:lnTo>
                  <a:pt x="1419" y="1944"/>
                </a:lnTo>
                <a:lnTo>
                  <a:pt x="1471" y="1925"/>
                </a:lnTo>
                <a:lnTo>
                  <a:pt x="1527" y="1913"/>
                </a:lnTo>
                <a:lnTo>
                  <a:pt x="1586" y="1907"/>
                </a:lnTo>
                <a:close/>
                <a:moveTo>
                  <a:pt x="1955" y="158"/>
                </a:moveTo>
                <a:lnTo>
                  <a:pt x="1908" y="162"/>
                </a:lnTo>
                <a:lnTo>
                  <a:pt x="1864" y="173"/>
                </a:lnTo>
                <a:lnTo>
                  <a:pt x="1823" y="189"/>
                </a:lnTo>
                <a:lnTo>
                  <a:pt x="1785" y="212"/>
                </a:lnTo>
                <a:lnTo>
                  <a:pt x="1751" y="241"/>
                </a:lnTo>
                <a:lnTo>
                  <a:pt x="1722" y="275"/>
                </a:lnTo>
                <a:lnTo>
                  <a:pt x="1698" y="311"/>
                </a:lnTo>
                <a:lnTo>
                  <a:pt x="1680" y="352"/>
                </a:lnTo>
                <a:lnTo>
                  <a:pt x="1669" y="395"/>
                </a:lnTo>
                <a:lnTo>
                  <a:pt x="1666" y="441"/>
                </a:lnTo>
                <a:lnTo>
                  <a:pt x="1666" y="1163"/>
                </a:lnTo>
                <a:lnTo>
                  <a:pt x="1669" y="1209"/>
                </a:lnTo>
                <a:lnTo>
                  <a:pt x="1680" y="1253"/>
                </a:lnTo>
                <a:lnTo>
                  <a:pt x="1698" y="1293"/>
                </a:lnTo>
                <a:lnTo>
                  <a:pt x="1722" y="1331"/>
                </a:lnTo>
                <a:lnTo>
                  <a:pt x="1751" y="1364"/>
                </a:lnTo>
                <a:lnTo>
                  <a:pt x="1785" y="1392"/>
                </a:lnTo>
                <a:lnTo>
                  <a:pt x="1823" y="1415"/>
                </a:lnTo>
                <a:lnTo>
                  <a:pt x="1864" y="1433"/>
                </a:lnTo>
                <a:lnTo>
                  <a:pt x="1908" y="1443"/>
                </a:lnTo>
                <a:lnTo>
                  <a:pt x="1955" y="1447"/>
                </a:lnTo>
                <a:lnTo>
                  <a:pt x="2278" y="1447"/>
                </a:lnTo>
                <a:lnTo>
                  <a:pt x="2278" y="1800"/>
                </a:lnTo>
                <a:lnTo>
                  <a:pt x="2639" y="1447"/>
                </a:lnTo>
                <a:lnTo>
                  <a:pt x="3517" y="1447"/>
                </a:lnTo>
                <a:lnTo>
                  <a:pt x="3564" y="1443"/>
                </a:lnTo>
                <a:lnTo>
                  <a:pt x="3608" y="1433"/>
                </a:lnTo>
                <a:lnTo>
                  <a:pt x="3650" y="1415"/>
                </a:lnTo>
                <a:lnTo>
                  <a:pt x="3687" y="1392"/>
                </a:lnTo>
                <a:lnTo>
                  <a:pt x="3720" y="1364"/>
                </a:lnTo>
                <a:lnTo>
                  <a:pt x="3749" y="1331"/>
                </a:lnTo>
                <a:lnTo>
                  <a:pt x="3773" y="1293"/>
                </a:lnTo>
                <a:lnTo>
                  <a:pt x="3791" y="1253"/>
                </a:lnTo>
                <a:lnTo>
                  <a:pt x="3802" y="1209"/>
                </a:lnTo>
                <a:lnTo>
                  <a:pt x="3806" y="1163"/>
                </a:lnTo>
                <a:lnTo>
                  <a:pt x="3806" y="441"/>
                </a:lnTo>
                <a:lnTo>
                  <a:pt x="3802" y="395"/>
                </a:lnTo>
                <a:lnTo>
                  <a:pt x="3791" y="352"/>
                </a:lnTo>
                <a:lnTo>
                  <a:pt x="3773" y="311"/>
                </a:lnTo>
                <a:lnTo>
                  <a:pt x="3749" y="275"/>
                </a:lnTo>
                <a:lnTo>
                  <a:pt x="3720" y="241"/>
                </a:lnTo>
                <a:lnTo>
                  <a:pt x="3687" y="212"/>
                </a:lnTo>
                <a:lnTo>
                  <a:pt x="3650" y="189"/>
                </a:lnTo>
                <a:lnTo>
                  <a:pt x="3608" y="173"/>
                </a:lnTo>
                <a:lnTo>
                  <a:pt x="3564" y="162"/>
                </a:lnTo>
                <a:lnTo>
                  <a:pt x="3517" y="158"/>
                </a:lnTo>
                <a:lnTo>
                  <a:pt x="1955" y="158"/>
                </a:lnTo>
                <a:close/>
                <a:moveTo>
                  <a:pt x="1955" y="0"/>
                </a:moveTo>
                <a:lnTo>
                  <a:pt x="3517" y="0"/>
                </a:lnTo>
                <a:lnTo>
                  <a:pt x="3578" y="4"/>
                </a:lnTo>
                <a:lnTo>
                  <a:pt x="3637" y="16"/>
                </a:lnTo>
                <a:lnTo>
                  <a:pt x="3693" y="35"/>
                </a:lnTo>
                <a:lnTo>
                  <a:pt x="3744" y="61"/>
                </a:lnTo>
                <a:lnTo>
                  <a:pt x="3792" y="92"/>
                </a:lnTo>
                <a:lnTo>
                  <a:pt x="3835" y="129"/>
                </a:lnTo>
                <a:lnTo>
                  <a:pt x="3874" y="172"/>
                </a:lnTo>
                <a:lnTo>
                  <a:pt x="3906" y="218"/>
                </a:lnTo>
                <a:lnTo>
                  <a:pt x="3932" y="269"/>
                </a:lnTo>
                <a:lnTo>
                  <a:pt x="3951" y="323"/>
                </a:lnTo>
                <a:lnTo>
                  <a:pt x="3964" y="380"/>
                </a:lnTo>
                <a:lnTo>
                  <a:pt x="3968" y="441"/>
                </a:lnTo>
                <a:lnTo>
                  <a:pt x="3968" y="1163"/>
                </a:lnTo>
                <a:lnTo>
                  <a:pt x="3964" y="1224"/>
                </a:lnTo>
                <a:lnTo>
                  <a:pt x="3951" y="1281"/>
                </a:lnTo>
                <a:lnTo>
                  <a:pt x="3932" y="1335"/>
                </a:lnTo>
                <a:lnTo>
                  <a:pt x="3906" y="1387"/>
                </a:lnTo>
                <a:lnTo>
                  <a:pt x="3874" y="1433"/>
                </a:lnTo>
                <a:lnTo>
                  <a:pt x="3835" y="1474"/>
                </a:lnTo>
                <a:lnTo>
                  <a:pt x="3792" y="1512"/>
                </a:lnTo>
                <a:lnTo>
                  <a:pt x="3744" y="1543"/>
                </a:lnTo>
                <a:lnTo>
                  <a:pt x="3693" y="1569"/>
                </a:lnTo>
                <a:lnTo>
                  <a:pt x="3637" y="1588"/>
                </a:lnTo>
                <a:lnTo>
                  <a:pt x="3578" y="1600"/>
                </a:lnTo>
                <a:lnTo>
                  <a:pt x="3517" y="1604"/>
                </a:lnTo>
                <a:lnTo>
                  <a:pt x="2706" y="1604"/>
                </a:lnTo>
                <a:lnTo>
                  <a:pt x="2114" y="2182"/>
                </a:lnTo>
                <a:lnTo>
                  <a:pt x="2114" y="1604"/>
                </a:lnTo>
                <a:lnTo>
                  <a:pt x="1955" y="1604"/>
                </a:lnTo>
                <a:lnTo>
                  <a:pt x="1895" y="1600"/>
                </a:lnTo>
                <a:lnTo>
                  <a:pt x="1836" y="1588"/>
                </a:lnTo>
                <a:lnTo>
                  <a:pt x="1781" y="1569"/>
                </a:lnTo>
                <a:lnTo>
                  <a:pt x="1729" y="1543"/>
                </a:lnTo>
                <a:lnTo>
                  <a:pt x="1680" y="1512"/>
                </a:lnTo>
                <a:lnTo>
                  <a:pt x="1637" y="1474"/>
                </a:lnTo>
                <a:lnTo>
                  <a:pt x="1600" y="1433"/>
                </a:lnTo>
                <a:lnTo>
                  <a:pt x="1567" y="1387"/>
                </a:lnTo>
                <a:lnTo>
                  <a:pt x="1540" y="1335"/>
                </a:lnTo>
                <a:lnTo>
                  <a:pt x="1521" y="1281"/>
                </a:lnTo>
                <a:lnTo>
                  <a:pt x="1510" y="1224"/>
                </a:lnTo>
                <a:lnTo>
                  <a:pt x="1506" y="1163"/>
                </a:lnTo>
                <a:lnTo>
                  <a:pt x="1506" y="441"/>
                </a:lnTo>
                <a:lnTo>
                  <a:pt x="1509" y="380"/>
                </a:lnTo>
                <a:lnTo>
                  <a:pt x="1521" y="323"/>
                </a:lnTo>
                <a:lnTo>
                  <a:pt x="1540" y="269"/>
                </a:lnTo>
                <a:lnTo>
                  <a:pt x="1567" y="218"/>
                </a:lnTo>
                <a:lnTo>
                  <a:pt x="1599" y="172"/>
                </a:lnTo>
                <a:lnTo>
                  <a:pt x="1637" y="129"/>
                </a:lnTo>
                <a:lnTo>
                  <a:pt x="1680" y="92"/>
                </a:lnTo>
                <a:lnTo>
                  <a:pt x="1729" y="61"/>
                </a:lnTo>
                <a:lnTo>
                  <a:pt x="1780" y="35"/>
                </a:lnTo>
                <a:lnTo>
                  <a:pt x="1836" y="16"/>
                </a:lnTo>
                <a:lnTo>
                  <a:pt x="1895" y="4"/>
                </a:lnTo>
                <a:lnTo>
                  <a:pt x="1955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9">
            <a:extLst>
              <a:ext uri="{FF2B5EF4-FFF2-40B4-BE49-F238E27FC236}">
                <a16:creationId xmlns="" xmlns:a16="http://schemas.microsoft.com/office/drawing/2014/main" id="{B55F1F92-7733-49C8-924B-BC4133BF83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57069" y="692696"/>
            <a:ext cx="669120" cy="576064"/>
            <a:chOff x="4143" y="76"/>
            <a:chExt cx="1367" cy="1324"/>
          </a:xfrm>
          <a:solidFill>
            <a:srgbClr val="FFC000"/>
          </a:solidFill>
        </p:grpSpPr>
        <p:sp>
          <p:nvSpPr>
            <p:cNvPr id="46" name="Freeform 11">
              <a:extLst>
                <a:ext uri="{FF2B5EF4-FFF2-40B4-BE49-F238E27FC236}">
                  <a16:creationId xmlns="" xmlns:a16="http://schemas.microsoft.com/office/drawing/2014/main" id="{FC22EBC5-18A6-4FD8-918E-7EBD848D0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>
              <a:extLst>
                <a:ext uri="{FF2B5EF4-FFF2-40B4-BE49-F238E27FC236}">
                  <a16:creationId xmlns="" xmlns:a16="http://schemas.microsoft.com/office/drawing/2014/main" id="{278793F9-6173-45AC-86B2-9936F310F1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="" xmlns:a16="http://schemas.microsoft.com/office/drawing/2014/main" id="{63772504-88AE-4B44-872E-9A546358F9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">
              <a:extLst>
                <a:ext uri="{FF2B5EF4-FFF2-40B4-BE49-F238E27FC236}">
                  <a16:creationId xmlns="" xmlns:a16="http://schemas.microsoft.com/office/drawing/2014/main" id="{12F7F6A6-1AED-4C36-8C56-0411885CB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164735"/>
              </p:ext>
            </p:extLst>
          </p:nvPr>
        </p:nvGraphicFramePr>
        <p:xfrm>
          <a:off x="699537" y="1733309"/>
          <a:ext cx="4541931" cy="4525961"/>
        </p:xfrm>
        <a:graphic>
          <a:graphicData uri="http://schemas.openxmlformats.org/drawingml/2006/table">
            <a:tbl>
              <a:tblPr/>
              <a:tblGrid>
                <a:gridCol w="3252685"/>
                <a:gridCol w="1289246"/>
              </a:tblGrid>
              <a:tr h="3637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ÓRGANO EJECUTIVO MUNICIPAL </a:t>
                      </a:r>
                    </a:p>
                  </a:txBody>
                  <a:tcPr marL="8871" marR="8871" marT="8871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PRESUPUESTADO ASIGNADO</a:t>
                      </a:r>
                    </a:p>
                  </a:txBody>
                  <a:tcPr marL="8871" marR="8871" marT="8871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</a:tr>
              <a:tr h="2951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 Administrativa 1 – PRESIDENCIA</a:t>
                      </a:r>
                    </a:p>
                  </a:txBody>
                  <a:tcPr marL="8871" marR="8871" marT="8871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13,040,309.01 </a:t>
                      </a:r>
                    </a:p>
                  </a:txBody>
                  <a:tcPr marL="8871" marR="8871" marT="8871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951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 Administrativa 2 – CABILDO</a:t>
                      </a:r>
                    </a:p>
                  </a:txBody>
                  <a:tcPr marL="8871" marR="8871" marT="8871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7,218,466.73 </a:t>
                      </a:r>
                    </a:p>
                  </a:txBody>
                  <a:tcPr marL="8871" marR="8871" marT="8871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951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 Administrativa 3 – DIRECCIÓN DESARROLLO ECONÓMICO, TURISMO, COMUNICACIÓN Y ATENCIÓN CIUDADANA</a:t>
                      </a:r>
                    </a:p>
                  </a:txBody>
                  <a:tcPr marL="8871" marR="8871" marT="8871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7,849,080.16 </a:t>
                      </a:r>
                    </a:p>
                  </a:txBody>
                  <a:tcPr marL="8871" marR="8871" marT="8871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10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 Administrativa 4 – SECRETARIA DEL AYUNTAMIENTO                       </a:t>
                      </a:r>
                    </a:p>
                  </a:txBody>
                  <a:tcPr marL="8871" marR="8871" marT="8871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3,808,311.76 </a:t>
                      </a:r>
                    </a:p>
                  </a:txBody>
                  <a:tcPr marL="8871" marR="8871" marT="8871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951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 Administrativa 5 – TESORERIA MUNICIPAL                                </a:t>
                      </a:r>
                    </a:p>
                  </a:txBody>
                  <a:tcPr marL="8871" marR="8871" marT="8871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44,728,295.04 </a:t>
                      </a:r>
                    </a:p>
                  </a:txBody>
                  <a:tcPr marL="8871" marR="8871" marT="8871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951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 Administrativa 6 – DIRECCIÓN DE SERVICIOS PÚBLICOS</a:t>
                      </a:r>
                    </a:p>
                  </a:txBody>
                  <a:tcPr marL="8871" marR="8871" marT="8871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43,916,942.35 </a:t>
                      </a:r>
                    </a:p>
                  </a:txBody>
                  <a:tcPr marL="8871" marR="8871" marT="8871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951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 Administrativa 7 – DIRECCIÓN DE SEGURIDAD PÚBLICA</a:t>
                      </a:r>
                    </a:p>
                  </a:txBody>
                  <a:tcPr marL="8871" marR="8871" marT="8871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12,701,066.34 </a:t>
                      </a:r>
                    </a:p>
                  </a:txBody>
                  <a:tcPr marL="8871" marR="8871" marT="8871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951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 Administrativa 8 –DIRECCIÓN DE INCLUSIÓN Y DESARROLLO SOCIAL</a:t>
                      </a:r>
                    </a:p>
                  </a:txBody>
                  <a:tcPr marL="8871" marR="8871" marT="8871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6,140,341.73 </a:t>
                      </a:r>
                    </a:p>
                  </a:txBody>
                  <a:tcPr marL="8871" marR="8871" marT="8871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951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 Administrativa 9 – DIRECCIÓN DEL CATASTRO Y LA INFORMACIÓN TERRITORIAL </a:t>
                      </a:r>
                    </a:p>
                  </a:txBody>
                  <a:tcPr marL="8871" marR="8871" marT="8871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888,528.20 </a:t>
                      </a:r>
                    </a:p>
                  </a:txBody>
                  <a:tcPr marL="8871" marR="8871" marT="8871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951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 Administrativa 10 – DIRECCIÓN DE DESARROLLO RURAL Y MEDIO AMBIENTE </a:t>
                      </a:r>
                    </a:p>
                  </a:txBody>
                  <a:tcPr marL="8871" marR="8871" marT="8871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1,751,206.16 </a:t>
                      </a:r>
                    </a:p>
                  </a:txBody>
                  <a:tcPr marL="8871" marR="8871" marT="8871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10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 Administrativa 11 – DIRECCIÓN DE INFRAESTRUCTURA, DESARROLLO URBANO Y MOVILIDAD</a:t>
                      </a:r>
                    </a:p>
                  </a:txBody>
                  <a:tcPr marL="8871" marR="8871" marT="8871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26,978,439.21 </a:t>
                      </a:r>
                    </a:p>
                  </a:txBody>
                  <a:tcPr marL="8871" marR="8871" marT="8871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951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 Administrativa 12 – SISTEMA MUNICIPAL DIF</a:t>
                      </a:r>
                    </a:p>
                  </a:txBody>
                  <a:tcPr marL="8871" marR="8871" marT="8871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4,845,405.67 </a:t>
                      </a:r>
                    </a:p>
                  </a:txBody>
                  <a:tcPr marL="8871" marR="8871" marT="8871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951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 Administrativa 13 – CONTRALORIA MUNICIPAL</a:t>
                      </a:r>
                    </a:p>
                  </a:txBody>
                  <a:tcPr marL="8871" marR="8871" marT="8871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645,540.80 </a:t>
                      </a:r>
                    </a:p>
                  </a:txBody>
                  <a:tcPr marL="8871" marR="8871" marT="8871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951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871" marR="8871" marT="8871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          174,511,933.16 </a:t>
                      </a:r>
                    </a:p>
                  </a:txBody>
                  <a:tcPr marL="8871" marR="8871" marT="8871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15123</TotalTime>
  <Words>1289</Words>
  <Application>Microsoft Office PowerPoint</Application>
  <PresentationFormat>Presentación en pantalla (4:3)</PresentationFormat>
  <Paragraphs>158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Gladys</cp:lastModifiedBy>
  <cp:revision>221</cp:revision>
  <dcterms:created xsi:type="dcterms:W3CDTF">2014-07-21T19:40:48Z</dcterms:created>
  <dcterms:modified xsi:type="dcterms:W3CDTF">2019-12-20T19:02:55Z</dcterms:modified>
</cp:coreProperties>
</file>